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8" r:id="rId5"/>
    <p:sldId id="309" r:id="rId6"/>
    <p:sldId id="310" r:id="rId7"/>
    <p:sldId id="311" r:id="rId8"/>
    <p:sldId id="312" r:id="rId9"/>
    <p:sldId id="314" r:id="rId10"/>
    <p:sldId id="3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BA"/>
    <a:srgbClr val="255F93"/>
    <a:srgbClr val="78B82A"/>
    <a:srgbClr val="322564"/>
    <a:srgbClr val="E6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6D71F3-C8CB-4C16-9627-76BEA9A21A62}" v="149" dt="2022-03-25T09:38:43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6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 snapToGrid="0">
      <p:cViewPr varScale="1">
        <p:scale>
          <a:sx n="44" d="100"/>
          <a:sy n="44" d="100"/>
        </p:scale>
        <p:origin x="197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DGLEY, Paul (NHS ARDEN AND GREATER EAST MIDLANDS COMMISSIONING SUPPORT UNIT)" userId="5b82e131-77b8-4c9e-8c6d-9ee130076227" providerId="ADAL" clId="{FC6D71F3-C8CB-4C16-9627-76BEA9A21A62}"/>
    <pc:docChg chg="undo custSel addSld delSld modSld modMainMaster">
      <pc:chgData name="FRADGLEY, Paul (NHS ARDEN AND GREATER EAST MIDLANDS COMMISSIONING SUPPORT UNIT)" userId="5b82e131-77b8-4c9e-8c6d-9ee130076227" providerId="ADAL" clId="{FC6D71F3-C8CB-4C16-9627-76BEA9A21A62}" dt="2022-03-28T13:49:18.682" v="741" actId="680"/>
      <pc:docMkLst>
        <pc:docMk/>
      </pc:docMkLst>
      <pc:sldChg chg="del">
        <pc:chgData name="FRADGLEY, Paul (NHS ARDEN AND GREATER EAST MIDLANDS COMMISSIONING SUPPORT UNIT)" userId="5b82e131-77b8-4c9e-8c6d-9ee130076227" providerId="ADAL" clId="{FC6D71F3-C8CB-4C16-9627-76BEA9A21A62}" dt="2022-03-25T08:51:41.565" v="1" actId="47"/>
        <pc:sldMkLst>
          <pc:docMk/>
          <pc:sldMk cId="4099549368" sldId="264"/>
        </pc:sldMkLst>
      </pc:sldChg>
      <pc:sldChg chg="del">
        <pc:chgData name="FRADGLEY, Paul (NHS ARDEN AND GREATER EAST MIDLANDS COMMISSIONING SUPPORT UNIT)" userId="5b82e131-77b8-4c9e-8c6d-9ee130076227" providerId="ADAL" clId="{FC6D71F3-C8CB-4C16-9627-76BEA9A21A62}" dt="2022-03-25T08:51:41.565" v="1" actId="47"/>
        <pc:sldMkLst>
          <pc:docMk/>
          <pc:sldMk cId="2582403201" sldId="265"/>
        </pc:sldMkLst>
      </pc:sldChg>
      <pc:sldChg chg="del">
        <pc:chgData name="FRADGLEY, Paul (NHS ARDEN AND GREATER EAST MIDLANDS COMMISSIONING SUPPORT UNIT)" userId="5b82e131-77b8-4c9e-8c6d-9ee130076227" providerId="ADAL" clId="{FC6D71F3-C8CB-4C16-9627-76BEA9A21A62}" dt="2022-03-25T08:51:41.565" v="1" actId="47"/>
        <pc:sldMkLst>
          <pc:docMk/>
          <pc:sldMk cId="1709663018" sldId="290"/>
        </pc:sldMkLst>
      </pc:sldChg>
      <pc:sldChg chg="del">
        <pc:chgData name="FRADGLEY, Paul (NHS ARDEN AND GREATER EAST MIDLANDS COMMISSIONING SUPPORT UNIT)" userId="5b82e131-77b8-4c9e-8c6d-9ee130076227" providerId="ADAL" clId="{FC6D71F3-C8CB-4C16-9627-76BEA9A21A62}" dt="2022-03-25T08:51:41.565" v="1" actId="47"/>
        <pc:sldMkLst>
          <pc:docMk/>
          <pc:sldMk cId="3024307085" sldId="298"/>
        </pc:sldMkLst>
      </pc:sldChg>
      <pc:sldChg chg="del">
        <pc:chgData name="FRADGLEY, Paul (NHS ARDEN AND GREATER EAST MIDLANDS COMMISSIONING SUPPORT UNIT)" userId="5b82e131-77b8-4c9e-8c6d-9ee130076227" providerId="ADAL" clId="{FC6D71F3-C8CB-4C16-9627-76BEA9A21A62}" dt="2022-03-25T08:51:41.565" v="1" actId="47"/>
        <pc:sldMkLst>
          <pc:docMk/>
          <pc:sldMk cId="1524948877" sldId="299"/>
        </pc:sldMkLst>
      </pc:sldChg>
      <pc:sldChg chg="del">
        <pc:chgData name="FRADGLEY, Paul (NHS ARDEN AND GREATER EAST MIDLANDS COMMISSIONING SUPPORT UNIT)" userId="5b82e131-77b8-4c9e-8c6d-9ee130076227" providerId="ADAL" clId="{FC6D71F3-C8CB-4C16-9627-76BEA9A21A62}" dt="2022-03-25T08:51:41.565" v="1" actId="47"/>
        <pc:sldMkLst>
          <pc:docMk/>
          <pc:sldMk cId="600407147" sldId="300"/>
        </pc:sldMkLst>
      </pc:sldChg>
      <pc:sldChg chg="del">
        <pc:chgData name="FRADGLEY, Paul (NHS ARDEN AND GREATER EAST MIDLANDS COMMISSIONING SUPPORT UNIT)" userId="5b82e131-77b8-4c9e-8c6d-9ee130076227" providerId="ADAL" clId="{FC6D71F3-C8CB-4C16-9627-76BEA9A21A62}" dt="2022-03-25T08:51:41.565" v="1" actId="47"/>
        <pc:sldMkLst>
          <pc:docMk/>
          <pc:sldMk cId="3376589555" sldId="301"/>
        </pc:sldMkLst>
      </pc:sldChg>
      <pc:sldChg chg="del">
        <pc:chgData name="FRADGLEY, Paul (NHS ARDEN AND GREATER EAST MIDLANDS COMMISSIONING SUPPORT UNIT)" userId="5b82e131-77b8-4c9e-8c6d-9ee130076227" providerId="ADAL" clId="{FC6D71F3-C8CB-4C16-9627-76BEA9A21A62}" dt="2022-03-25T08:51:41.565" v="1" actId="47"/>
        <pc:sldMkLst>
          <pc:docMk/>
          <pc:sldMk cId="2951509779" sldId="302"/>
        </pc:sldMkLst>
      </pc:sldChg>
      <pc:sldChg chg="del">
        <pc:chgData name="FRADGLEY, Paul (NHS ARDEN AND GREATER EAST MIDLANDS COMMISSIONING SUPPORT UNIT)" userId="5b82e131-77b8-4c9e-8c6d-9ee130076227" providerId="ADAL" clId="{FC6D71F3-C8CB-4C16-9627-76BEA9A21A62}" dt="2022-03-25T08:51:41.565" v="1" actId="47"/>
        <pc:sldMkLst>
          <pc:docMk/>
          <pc:sldMk cId="1903410476" sldId="303"/>
        </pc:sldMkLst>
      </pc:sldChg>
      <pc:sldChg chg="delSp del mod">
        <pc:chgData name="FRADGLEY, Paul (NHS ARDEN AND GREATER EAST MIDLANDS COMMISSIONING SUPPORT UNIT)" userId="5b82e131-77b8-4c9e-8c6d-9ee130076227" providerId="ADAL" clId="{FC6D71F3-C8CB-4C16-9627-76BEA9A21A62}" dt="2022-03-25T09:26:10.047" v="490" actId="47"/>
        <pc:sldMkLst>
          <pc:docMk/>
          <pc:sldMk cId="3851173631" sldId="304"/>
        </pc:sldMkLst>
        <pc:picChg chg="del">
          <ac:chgData name="FRADGLEY, Paul (NHS ARDEN AND GREATER EAST MIDLANDS COMMISSIONING SUPPORT UNIT)" userId="5b82e131-77b8-4c9e-8c6d-9ee130076227" providerId="ADAL" clId="{FC6D71F3-C8CB-4C16-9627-76BEA9A21A62}" dt="2022-03-25T08:51:47.035" v="4" actId="478"/>
          <ac:picMkLst>
            <pc:docMk/>
            <pc:sldMk cId="3851173631" sldId="304"/>
            <ac:picMk id="3" creationId="{31EE80DC-3C87-4D70-BD9E-39DB08A8408C}"/>
          </ac:picMkLst>
        </pc:picChg>
        <pc:picChg chg="del">
          <ac:chgData name="FRADGLEY, Paul (NHS ARDEN AND GREATER EAST MIDLANDS COMMISSIONING SUPPORT UNIT)" userId="5b82e131-77b8-4c9e-8c6d-9ee130076227" providerId="ADAL" clId="{FC6D71F3-C8CB-4C16-9627-76BEA9A21A62}" dt="2022-03-25T08:51:45.322" v="2" actId="478"/>
          <ac:picMkLst>
            <pc:docMk/>
            <pc:sldMk cId="3851173631" sldId="304"/>
            <ac:picMk id="4" creationId="{3E5C6FB2-3678-4247-9816-359B44CEE7E5}"/>
          </ac:picMkLst>
        </pc:picChg>
        <pc:picChg chg="del">
          <ac:chgData name="FRADGLEY, Paul (NHS ARDEN AND GREATER EAST MIDLANDS COMMISSIONING SUPPORT UNIT)" userId="5b82e131-77b8-4c9e-8c6d-9ee130076227" providerId="ADAL" clId="{FC6D71F3-C8CB-4C16-9627-76BEA9A21A62}" dt="2022-03-25T08:51:46.042" v="3" actId="478"/>
          <ac:picMkLst>
            <pc:docMk/>
            <pc:sldMk cId="3851173631" sldId="304"/>
            <ac:picMk id="5" creationId="{13B71679-B4A8-4AA2-A991-72250BFDFA36}"/>
          </ac:picMkLst>
        </pc:picChg>
        <pc:picChg chg="del">
          <ac:chgData name="FRADGLEY, Paul (NHS ARDEN AND GREATER EAST MIDLANDS COMMISSIONING SUPPORT UNIT)" userId="5b82e131-77b8-4c9e-8c6d-9ee130076227" providerId="ADAL" clId="{FC6D71F3-C8CB-4C16-9627-76BEA9A21A62}" dt="2022-03-25T08:51:48.120" v="5" actId="478"/>
          <ac:picMkLst>
            <pc:docMk/>
            <pc:sldMk cId="3851173631" sldId="304"/>
            <ac:picMk id="10" creationId="{D5C69F89-0E27-402C-B2F3-41BAAF43EEFD}"/>
          </ac:picMkLst>
        </pc:picChg>
      </pc:sldChg>
      <pc:sldChg chg="del">
        <pc:chgData name="FRADGLEY, Paul (NHS ARDEN AND GREATER EAST MIDLANDS COMMISSIONING SUPPORT UNIT)" userId="5b82e131-77b8-4c9e-8c6d-9ee130076227" providerId="ADAL" clId="{FC6D71F3-C8CB-4C16-9627-76BEA9A21A62}" dt="2022-03-25T08:51:41.565" v="1" actId="47"/>
        <pc:sldMkLst>
          <pc:docMk/>
          <pc:sldMk cId="4164121609" sldId="305"/>
        </pc:sldMkLst>
      </pc:sldChg>
      <pc:sldChg chg="del">
        <pc:chgData name="FRADGLEY, Paul (NHS ARDEN AND GREATER EAST MIDLANDS COMMISSIONING SUPPORT UNIT)" userId="5b82e131-77b8-4c9e-8c6d-9ee130076227" providerId="ADAL" clId="{FC6D71F3-C8CB-4C16-9627-76BEA9A21A62}" dt="2022-03-25T08:51:41.565" v="1" actId="47"/>
        <pc:sldMkLst>
          <pc:docMk/>
          <pc:sldMk cId="2722640723" sldId="306"/>
        </pc:sldMkLst>
      </pc:sldChg>
      <pc:sldChg chg="del">
        <pc:chgData name="FRADGLEY, Paul (NHS ARDEN AND GREATER EAST MIDLANDS COMMISSIONING SUPPORT UNIT)" userId="5b82e131-77b8-4c9e-8c6d-9ee130076227" providerId="ADAL" clId="{FC6D71F3-C8CB-4C16-9627-76BEA9A21A62}" dt="2022-03-25T08:51:41.565" v="1" actId="47"/>
        <pc:sldMkLst>
          <pc:docMk/>
          <pc:sldMk cId="2341688933" sldId="307"/>
        </pc:sldMkLst>
      </pc:sldChg>
      <pc:sldChg chg="new">
        <pc:chgData name="FRADGLEY, Paul (NHS ARDEN AND GREATER EAST MIDLANDS COMMISSIONING SUPPORT UNIT)" userId="5b82e131-77b8-4c9e-8c6d-9ee130076227" providerId="ADAL" clId="{FC6D71F3-C8CB-4C16-9627-76BEA9A21A62}" dt="2022-03-25T08:51:19.541" v="0" actId="680"/>
        <pc:sldMkLst>
          <pc:docMk/>
          <pc:sldMk cId="2621790618" sldId="308"/>
        </pc:sldMkLst>
      </pc:sldChg>
      <pc:sldChg chg="new">
        <pc:chgData name="FRADGLEY, Paul (NHS ARDEN AND GREATER EAST MIDLANDS COMMISSIONING SUPPORT UNIT)" userId="5b82e131-77b8-4c9e-8c6d-9ee130076227" providerId="ADAL" clId="{FC6D71F3-C8CB-4C16-9627-76BEA9A21A62}" dt="2022-03-25T09:26:13.444" v="491" actId="680"/>
        <pc:sldMkLst>
          <pc:docMk/>
          <pc:sldMk cId="1692833859" sldId="309"/>
        </pc:sldMkLst>
      </pc:sldChg>
      <pc:sldChg chg="new">
        <pc:chgData name="FRADGLEY, Paul (NHS ARDEN AND GREATER EAST MIDLANDS COMMISSIONING SUPPORT UNIT)" userId="5b82e131-77b8-4c9e-8c6d-9ee130076227" providerId="ADAL" clId="{FC6D71F3-C8CB-4C16-9627-76BEA9A21A62}" dt="2022-03-25T09:26:16.476" v="492" actId="680"/>
        <pc:sldMkLst>
          <pc:docMk/>
          <pc:sldMk cId="2534412097" sldId="310"/>
        </pc:sldMkLst>
      </pc:sldChg>
      <pc:sldChg chg="new">
        <pc:chgData name="FRADGLEY, Paul (NHS ARDEN AND GREATER EAST MIDLANDS COMMISSIONING SUPPORT UNIT)" userId="5b82e131-77b8-4c9e-8c6d-9ee130076227" providerId="ADAL" clId="{FC6D71F3-C8CB-4C16-9627-76BEA9A21A62}" dt="2022-03-25T09:26:19.621" v="493" actId="680"/>
        <pc:sldMkLst>
          <pc:docMk/>
          <pc:sldMk cId="1659756253" sldId="311"/>
        </pc:sldMkLst>
      </pc:sldChg>
      <pc:sldChg chg="new">
        <pc:chgData name="FRADGLEY, Paul (NHS ARDEN AND GREATER EAST MIDLANDS COMMISSIONING SUPPORT UNIT)" userId="5b82e131-77b8-4c9e-8c6d-9ee130076227" providerId="ADAL" clId="{FC6D71F3-C8CB-4C16-9627-76BEA9A21A62}" dt="2022-03-25T09:26:25.187" v="494" actId="680"/>
        <pc:sldMkLst>
          <pc:docMk/>
          <pc:sldMk cId="3595187651" sldId="312"/>
        </pc:sldMkLst>
      </pc:sldChg>
      <pc:sldChg chg="new">
        <pc:chgData name="FRADGLEY, Paul (NHS ARDEN AND GREATER EAST MIDLANDS COMMISSIONING SUPPORT UNIT)" userId="5b82e131-77b8-4c9e-8c6d-9ee130076227" providerId="ADAL" clId="{FC6D71F3-C8CB-4C16-9627-76BEA9A21A62}" dt="2022-03-25T09:39:03.373" v="739" actId="680"/>
        <pc:sldMkLst>
          <pc:docMk/>
          <pc:sldMk cId="3091088968" sldId="313"/>
        </pc:sldMkLst>
      </pc:sldChg>
      <pc:sldChg chg="new">
        <pc:chgData name="FRADGLEY, Paul (NHS ARDEN AND GREATER EAST MIDLANDS COMMISSIONING SUPPORT UNIT)" userId="5b82e131-77b8-4c9e-8c6d-9ee130076227" providerId="ADAL" clId="{FC6D71F3-C8CB-4C16-9627-76BEA9A21A62}" dt="2022-03-28T13:49:18.682" v="741" actId="680"/>
        <pc:sldMkLst>
          <pc:docMk/>
          <pc:sldMk cId="1083133768" sldId="314"/>
        </pc:sldMkLst>
      </pc:sldChg>
      <pc:sldMasterChg chg="delSldLayout modSldLayout">
        <pc:chgData name="FRADGLEY, Paul (NHS ARDEN AND GREATER EAST MIDLANDS COMMISSIONING SUPPORT UNIT)" userId="5b82e131-77b8-4c9e-8c6d-9ee130076227" providerId="ADAL" clId="{FC6D71F3-C8CB-4C16-9627-76BEA9A21A62}" dt="2022-03-25T10:16:24.209" v="740" actId="1076"/>
        <pc:sldMasterMkLst>
          <pc:docMk/>
          <pc:sldMasterMk cId="1231054981" sldId="2147483648"/>
        </pc:sldMasterMkLst>
        <pc:sldLayoutChg chg="del">
          <pc:chgData name="FRADGLEY, Paul (NHS ARDEN AND GREATER EAST MIDLANDS COMMISSIONING SUPPORT UNIT)" userId="5b82e131-77b8-4c9e-8c6d-9ee130076227" providerId="ADAL" clId="{FC6D71F3-C8CB-4C16-9627-76BEA9A21A62}" dt="2022-03-25T09:17:14.840" v="388" actId="2696"/>
          <pc:sldLayoutMkLst>
            <pc:docMk/>
            <pc:sldMasterMk cId="1231054981" sldId="2147483648"/>
            <pc:sldLayoutMk cId="2655962943" sldId="2147483649"/>
          </pc:sldLayoutMkLst>
        </pc:sldLayoutChg>
        <pc:sldLayoutChg chg="addSp delSp modSp mod">
          <pc:chgData name="FRADGLEY, Paul (NHS ARDEN AND GREATER EAST MIDLANDS COMMISSIONING SUPPORT UNIT)" userId="5b82e131-77b8-4c9e-8c6d-9ee130076227" providerId="ADAL" clId="{FC6D71F3-C8CB-4C16-9627-76BEA9A21A62}" dt="2022-03-25T09:38:12.828" v="725"/>
          <pc:sldLayoutMkLst>
            <pc:docMk/>
            <pc:sldMasterMk cId="1231054981" sldId="2147483648"/>
            <pc:sldLayoutMk cId="2592678307" sldId="2147483650"/>
          </pc:sldLayoutMkLst>
          <pc:spChg chg="mod">
            <ac:chgData name="FRADGLEY, Paul (NHS ARDEN AND GREATER EAST MIDLANDS COMMISSIONING SUPPORT UNIT)" userId="5b82e131-77b8-4c9e-8c6d-9ee130076227" providerId="ADAL" clId="{FC6D71F3-C8CB-4C16-9627-76BEA9A21A62}" dt="2022-03-25T09:25:04.421" v="479" actId="14100"/>
            <ac:spMkLst>
              <pc:docMk/>
              <pc:sldMasterMk cId="1231054981" sldId="2147483648"/>
              <pc:sldLayoutMk cId="2592678307" sldId="2147483650"/>
              <ac:spMk id="6" creationId="{7ECDC5C6-F0CB-43B5-B434-138CE2324251}"/>
            </ac:spMkLst>
          </pc:spChg>
          <pc:spChg chg="add mod">
            <ac:chgData name="FRADGLEY, Paul (NHS ARDEN AND GREATER EAST MIDLANDS COMMISSIONING SUPPORT UNIT)" userId="5b82e131-77b8-4c9e-8c6d-9ee130076227" providerId="ADAL" clId="{FC6D71F3-C8CB-4C16-9627-76BEA9A21A62}" dt="2022-03-25T09:35:52.013" v="674" actId="14100"/>
            <ac:spMkLst>
              <pc:docMk/>
              <pc:sldMasterMk cId="1231054981" sldId="2147483648"/>
              <pc:sldLayoutMk cId="2592678307" sldId="2147483650"/>
              <ac:spMk id="19" creationId="{2F37C52A-FC22-4B56-9A06-B5825FF876A1}"/>
            </ac:spMkLst>
          </pc:spChg>
          <pc:grpChg chg="del">
            <ac:chgData name="FRADGLEY, Paul (NHS ARDEN AND GREATER EAST MIDLANDS COMMISSIONING SUPPORT UNIT)" userId="5b82e131-77b8-4c9e-8c6d-9ee130076227" providerId="ADAL" clId="{FC6D71F3-C8CB-4C16-9627-76BEA9A21A62}" dt="2022-03-25T09:17:33.624" v="389" actId="478"/>
            <ac:grpSpMkLst>
              <pc:docMk/>
              <pc:sldMasterMk cId="1231054981" sldId="2147483648"/>
              <pc:sldLayoutMk cId="2592678307" sldId="2147483650"/>
              <ac:grpSpMk id="9" creationId="{61E56646-9081-473D-AE4E-DA230C643A2A}"/>
            </ac:grpSpMkLst>
          </pc:grpChg>
          <pc:picChg chg="del">
            <ac:chgData name="FRADGLEY, Paul (NHS ARDEN AND GREATER EAST MIDLANDS COMMISSIONING SUPPORT UNIT)" userId="5b82e131-77b8-4c9e-8c6d-9ee130076227" providerId="ADAL" clId="{FC6D71F3-C8CB-4C16-9627-76BEA9A21A62}" dt="2022-03-25T09:17:49.127" v="394" actId="478"/>
            <ac:picMkLst>
              <pc:docMk/>
              <pc:sldMasterMk cId="1231054981" sldId="2147483648"/>
              <pc:sldLayoutMk cId="2592678307" sldId="2147483650"/>
              <ac:picMk id="10" creationId="{82E1AD93-0EDD-4925-BD87-DF01123F47C4}"/>
            </ac:picMkLst>
          </pc:picChg>
          <pc:picChg chg="del">
            <ac:chgData name="FRADGLEY, Paul (NHS ARDEN AND GREATER EAST MIDLANDS COMMISSIONING SUPPORT UNIT)" userId="5b82e131-77b8-4c9e-8c6d-9ee130076227" providerId="ADAL" clId="{FC6D71F3-C8CB-4C16-9627-76BEA9A21A62}" dt="2022-03-25T09:17:45.896" v="393" actId="478"/>
            <ac:picMkLst>
              <pc:docMk/>
              <pc:sldMasterMk cId="1231054981" sldId="2147483648"/>
              <pc:sldLayoutMk cId="2592678307" sldId="2147483650"/>
              <ac:picMk id="16" creationId="{5A43D76A-6789-4F4C-8CBB-26217B8F06AC}"/>
            </ac:picMkLst>
          </pc:picChg>
          <pc:picChg chg="add mod">
            <ac:chgData name="FRADGLEY, Paul (NHS ARDEN AND GREATER EAST MIDLANDS COMMISSIONING SUPPORT UNIT)" userId="5b82e131-77b8-4c9e-8c6d-9ee130076227" providerId="ADAL" clId="{FC6D71F3-C8CB-4C16-9627-76BEA9A21A62}" dt="2022-03-25T09:17:38.197" v="392" actId="1076"/>
            <ac:picMkLst>
              <pc:docMk/>
              <pc:sldMasterMk cId="1231054981" sldId="2147483648"/>
              <pc:sldLayoutMk cId="2592678307" sldId="2147483650"/>
              <ac:picMk id="17" creationId="{F1C2949E-D2D8-4ADE-9B33-563CC2780E0E}"/>
            </ac:picMkLst>
          </pc:picChg>
          <pc:picChg chg="add del mod">
            <ac:chgData name="FRADGLEY, Paul (NHS ARDEN AND GREATER EAST MIDLANDS COMMISSIONING SUPPORT UNIT)" userId="5b82e131-77b8-4c9e-8c6d-9ee130076227" providerId="ADAL" clId="{FC6D71F3-C8CB-4C16-9627-76BEA9A21A62}" dt="2022-03-25T09:38:11.704" v="724" actId="478"/>
            <ac:picMkLst>
              <pc:docMk/>
              <pc:sldMasterMk cId="1231054981" sldId="2147483648"/>
              <pc:sldLayoutMk cId="2592678307" sldId="2147483650"/>
              <ac:picMk id="18" creationId="{3D7AA3B6-0320-4C25-AF57-B16D3134BB6B}"/>
            </ac:picMkLst>
          </pc:picChg>
          <pc:picChg chg="add mod">
            <ac:chgData name="FRADGLEY, Paul (NHS ARDEN AND GREATER EAST MIDLANDS COMMISSIONING SUPPORT UNIT)" userId="5b82e131-77b8-4c9e-8c6d-9ee130076227" providerId="ADAL" clId="{FC6D71F3-C8CB-4C16-9627-76BEA9A21A62}" dt="2022-03-25T09:38:12.828" v="725"/>
            <ac:picMkLst>
              <pc:docMk/>
              <pc:sldMasterMk cId="1231054981" sldId="2147483648"/>
              <pc:sldLayoutMk cId="2592678307" sldId="2147483650"/>
              <ac:picMk id="20" creationId="{80EC9254-78C5-41EA-92B8-86A3DB507798}"/>
            </ac:picMkLst>
          </pc:picChg>
        </pc:sldLayoutChg>
        <pc:sldLayoutChg chg="addSp delSp modSp mod">
          <pc:chgData name="FRADGLEY, Paul (NHS ARDEN AND GREATER EAST MIDLANDS COMMISSIONING SUPPORT UNIT)" userId="5b82e131-77b8-4c9e-8c6d-9ee130076227" providerId="ADAL" clId="{FC6D71F3-C8CB-4C16-9627-76BEA9A21A62}" dt="2022-03-25T09:38:43.152" v="738"/>
          <pc:sldLayoutMkLst>
            <pc:docMk/>
            <pc:sldMasterMk cId="1231054981" sldId="2147483648"/>
            <pc:sldLayoutMk cId="926255963" sldId="2147483654"/>
          </pc:sldLayoutMkLst>
          <pc:spChg chg="del">
            <ac:chgData name="FRADGLEY, Paul (NHS ARDEN AND GREATER EAST MIDLANDS COMMISSIONING SUPPORT UNIT)" userId="5b82e131-77b8-4c9e-8c6d-9ee130076227" providerId="ADAL" clId="{FC6D71F3-C8CB-4C16-9627-76BEA9A21A62}" dt="2022-03-25T09:34:45.588" v="662" actId="478"/>
            <ac:spMkLst>
              <pc:docMk/>
              <pc:sldMasterMk cId="1231054981" sldId="2147483648"/>
              <pc:sldLayoutMk cId="926255963" sldId="2147483654"/>
              <ac:spMk id="7" creationId="{D193B80E-6EC1-43A7-ABE0-1E7CD22E44C1}"/>
            </ac:spMkLst>
          </pc:spChg>
          <pc:spChg chg="ord">
            <ac:chgData name="FRADGLEY, Paul (NHS ARDEN AND GREATER EAST MIDLANDS COMMISSIONING SUPPORT UNIT)" userId="5b82e131-77b8-4c9e-8c6d-9ee130076227" providerId="ADAL" clId="{FC6D71F3-C8CB-4C16-9627-76BEA9A21A62}" dt="2022-03-25T09:34:57.150" v="663" actId="166"/>
            <ac:spMkLst>
              <pc:docMk/>
              <pc:sldMasterMk cId="1231054981" sldId="2147483648"/>
              <pc:sldLayoutMk cId="926255963" sldId="2147483654"/>
              <ac:spMk id="11" creationId="{6C4DE398-5253-4667-86D3-2DA46D2D533D}"/>
            </ac:spMkLst>
          </pc:spChg>
          <pc:spChg chg="del">
            <ac:chgData name="FRADGLEY, Paul (NHS ARDEN AND GREATER EAST MIDLANDS COMMISSIONING SUPPORT UNIT)" userId="5b82e131-77b8-4c9e-8c6d-9ee130076227" providerId="ADAL" clId="{FC6D71F3-C8CB-4C16-9627-76BEA9A21A62}" dt="2022-03-25T09:25:19.879" v="482" actId="478"/>
            <ac:spMkLst>
              <pc:docMk/>
              <pc:sldMasterMk cId="1231054981" sldId="2147483648"/>
              <pc:sldLayoutMk cId="926255963" sldId="2147483654"/>
              <ac:spMk id="12" creationId="{6121A617-5156-4B51-87EF-019D7837363F}"/>
            </ac:spMkLst>
          </pc:spChg>
          <pc:spChg chg="add mod ord">
            <ac:chgData name="FRADGLEY, Paul (NHS ARDEN AND GREATER EAST MIDLANDS COMMISSIONING SUPPORT UNIT)" userId="5b82e131-77b8-4c9e-8c6d-9ee130076227" providerId="ADAL" clId="{FC6D71F3-C8CB-4C16-9627-76BEA9A21A62}" dt="2022-03-25T09:34:57.150" v="663" actId="166"/>
            <ac:spMkLst>
              <pc:docMk/>
              <pc:sldMasterMk cId="1231054981" sldId="2147483648"/>
              <pc:sldLayoutMk cId="926255963" sldId="2147483654"/>
              <ac:spMk id="26" creationId="{19335C1F-210D-464F-9B29-3A60A50184AA}"/>
            </ac:spMkLst>
          </pc:spChg>
          <pc:spChg chg="add mod">
            <ac:chgData name="FRADGLEY, Paul (NHS ARDEN AND GREATER EAST MIDLANDS COMMISSIONING SUPPORT UNIT)" userId="5b82e131-77b8-4c9e-8c6d-9ee130076227" providerId="ADAL" clId="{FC6D71F3-C8CB-4C16-9627-76BEA9A21A62}" dt="2022-03-25T09:35:10.616" v="672" actId="1037"/>
            <ac:spMkLst>
              <pc:docMk/>
              <pc:sldMasterMk cId="1231054981" sldId="2147483648"/>
              <pc:sldLayoutMk cId="926255963" sldId="2147483654"/>
              <ac:spMk id="27" creationId="{701F4BEB-9C6A-4E57-B232-00AA699E11F9}"/>
            </ac:spMkLst>
          </pc:spChg>
          <pc:grpChg chg="del">
            <ac:chgData name="FRADGLEY, Paul (NHS ARDEN AND GREATER EAST MIDLANDS COMMISSIONING SUPPORT UNIT)" userId="5b82e131-77b8-4c9e-8c6d-9ee130076227" providerId="ADAL" clId="{FC6D71F3-C8CB-4C16-9627-76BEA9A21A62}" dt="2022-03-25T09:20:10.500" v="436" actId="478"/>
            <ac:grpSpMkLst>
              <pc:docMk/>
              <pc:sldMasterMk cId="1231054981" sldId="2147483648"/>
              <pc:sldLayoutMk cId="926255963" sldId="2147483654"/>
              <ac:grpSpMk id="9" creationId="{672D502E-0832-45DA-9B45-A9958AF4ACB3}"/>
            </ac:grpSpMkLst>
          </pc:grpChg>
          <pc:picChg chg="del">
            <ac:chgData name="FRADGLEY, Paul (NHS ARDEN AND GREATER EAST MIDLANDS COMMISSIONING SUPPORT UNIT)" userId="5b82e131-77b8-4c9e-8c6d-9ee130076227" providerId="ADAL" clId="{FC6D71F3-C8CB-4C16-9627-76BEA9A21A62}" dt="2022-03-25T09:20:12.757" v="438" actId="478"/>
            <ac:picMkLst>
              <pc:docMk/>
              <pc:sldMasterMk cId="1231054981" sldId="2147483648"/>
              <pc:sldLayoutMk cId="926255963" sldId="2147483654"/>
              <ac:picMk id="18" creationId="{3218E6B6-E69D-4CF8-BB07-9EBADB891D1C}"/>
            </ac:picMkLst>
          </pc:picChg>
          <pc:picChg chg="del">
            <ac:chgData name="FRADGLEY, Paul (NHS ARDEN AND GREATER EAST MIDLANDS COMMISSIONING SUPPORT UNIT)" userId="5b82e131-77b8-4c9e-8c6d-9ee130076227" providerId="ADAL" clId="{FC6D71F3-C8CB-4C16-9627-76BEA9A21A62}" dt="2022-03-25T09:20:11.656" v="437" actId="478"/>
            <ac:picMkLst>
              <pc:docMk/>
              <pc:sldMasterMk cId="1231054981" sldId="2147483648"/>
              <pc:sldLayoutMk cId="926255963" sldId="2147483654"/>
              <ac:picMk id="22" creationId="{C96A5696-90E9-4D25-937E-842691CB49F5}"/>
            </ac:picMkLst>
          </pc:picChg>
          <pc:picChg chg="add mod">
            <ac:chgData name="FRADGLEY, Paul (NHS ARDEN AND GREATER EAST MIDLANDS COMMISSIONING SUPPORT UNIT)" userId="5b82e131-77b8-4c9e-8c6d-9ee130076227" providerId="ADAL" clId="{FC6D71F3-C8CB-4C16-9627-76BEA9A21A62}" dt="2022-03-25T09:20:29.511" v="441" actId="1036"/>
            <ac:picMkLst>
              <pc:docMk/>
              <pc:sldMasterMk cId="1231054981" sldId="2147483648"/>
              <pc:sldLayoutMk cId="926255963" sldId="2147483654"/>
              <ac:picMk id="24" creationId="{86B88ACD-5653-4163-B795-95CC24D582E5}"/>
            </ac:picMkLst>
          </pc:picChg>
          <pc:picChg chg="add del mod">
            <ac:chgData name="FRADGLEY, Paul (NHS ARDEN AND GREATER EAST MIDLANDS COMMISSIONING SUPPORT UNIT)" userId="5b82e131-77b8-4c9e-8c6d-9ee130076227" providerId="ADAL" clId="{FC6D71F3-C8CB-4C16-9627-76BEA9A21A62}" dt="2022-03-25T09:38:31.096" v="730" actId="478"/>
            <ac:picMkLst>
              <pc:docMk/>
              <pc:sldMasterMk cId="1231054981" sldId="2147483648"/>
              <pc:sldLayoutMk cId="926255963" sldId="2147483654"/>
              <ac:picMk id="25" creationId="{C295D6F0-C542-47F6-AFF8-38E8DF9A514D}"/>
            </ac:picMkLst>
          </pc:picChg>
          <pc:picChg chg="add mod">
            <ac:chgData name="FRADGLEY, Paul (NHS ARDEN AND GREATER EAST MIDLANDS COMMISSIONING SUPPORT UNIT)" userId="5b82e131-77b8-4c9e-8c6d-9ee130076227" providerId="ADAL" clId="{FC6D71F3-C8CB-4C16-9627-76BEA9A21A62}" dt="2022-03-25T09:38:43.152" v="738"/>
            <ac:picMkLst>
              <pc:docMk/>
              <pc:sldMasterMk cId="1231054981" sldId="2147483648"/>
              <pc:sldLayoutMk cId="926255963" sldId="2147483654"/>
              <ac:picMk id="28" creationId="{4EDE04AB-E5BD-42D6-A40B-848686CEC078}"/>
            </ac:picMkLst>
          </pc:picChg>
        </pc:sldLayoutChg>
        <pc:sldLayoutChg chg="addSp delSp modSp mod">
          <pc:chgData name="FRADGLEY, Paul (NHS ARDEN AND GREATER EAST MIDLANDS COMMISSIONING SUPPORT UNIT)" userId="5b82e131-77b8-4c9e-8c6d-9ee130076227" providerId="ADAL" clId="{FC6D71F3-C8CB-4C16-9627-76BEA9A21A62}" dt="2022-03-25T09:38:20.474" v="727"/>
          <pc:sldLayoutMkLst>
            <pc:docMk/>
            <pc:sldMasterMk cId="1231054981" sldId="2147483648"/>
            <pc:sldLayoutMk cId="2227443131" sldId="2147483655"/>
          </pc:sldLayoutMkLst>
          <pc:spChg chg="del">
            <ac:chgData name="FRADGLEY, Paul (NHS ARDEN AND GREATER EAST MIDLANDS COMMISSIONING SUPPORT UNIT)" userId="5b82e131-77b8-4c9e-8c6d-9ee130076227" providerId="ADAL" clId="{FC6D71F3-C8CB-4C16-9627-76BEA9A21A62}" dt="2022-03-25T09:25:29.655" v="485" actId="478"/>
            <ac:spMkLst>
              <pc:docMk/>
              <pc:sldMasterMk cId="1231054981" sldId="2147483648"/>
              <pc:sldLayoutMk cId="2227443131" sldId="2147483655"/>
              <ac:spMk id="10" creationId="{E9430FC7-85F6-4E11-A3BE-6C7DEB5F85E0}"/>
            </ac:spMkLst>
          </pc:spChg>
          <pc:spChg chg="add del mod">
            <ac:chgData name="FRADGLEY, Paul (NHS ARDEN AND GREATER EAST MIDLANDS COMMISSIONING SUPPORT UNIT)" userId="5b82e131-77b8-4c9e-8c6d-9ee130076227" providerId="ADAL" clId="{FC6D71F3-C8CB-4C16-9627-76BEA9A21A62}" dt="2022-03-25T09:29:49.508" v="527" actId="478"/>
            <ac:spMkLst>
              <pc:docMk/>
              <pc:sldMasterMk cId="1231054981" sldId="2147483648"/>
              <pc:sldLayoutMk cId="2227443131" sldId="2147483655"/>
              <ac:spMk id="12" creationId="{F41FDFE6-6560-490B-AF28-F4216451DF34}"/>
            </ac:spMkLst>
          </pc:spChg>
          <pc:spChg chg="add mod">
            <ac:chgData name="FRADGLEY, Paul (NHS ARDEN AND GREATER EAST MIDLANDS COMMISSIONING SUPPORT UNIT)" userId="5b82e131-77b8-4c9e-8c6d-9ee130076227" providerId="ADAL" clId="{FC6D71F3-C8CB-4C16-9627-76BEA9A21A62}" dt="2022-03-25T09:25:33.230" v="487" actId="207"/>
            <ac:spMkLst>
              <pc:docMk/>
              <pc:sldMasterMk cId="1231054981" sldId="2147483648"/>
              <pc:sldLayoutMk cId="2227443131" sldId="2147483655"/>
              <ac:spMk id="29" creationId="{846846E9-93E2-4C36-961F-109C2F030ADC}"/>
            </ac:spMkLst>
          </pc:spChg>
          <pc:spChg chg="add mod ord">
            <ac:chgData name="FRADGLEY, Paul (NHS ARDEN AND GREATER EAST MIDLANDS COMMISSIONING SUPPORT UNIT)" userId="5b82e131-77b8-4c9e-8c6d-9ee130076227" providerId="ADAL" clId="{FC6D71F3-C8CB-4C16-9627-76BEA9A21A62}" dt="2022-03-25T09:29:40.208" v="523" actId="167"/>
            <ac:spMkLst>
              <pc:docMk/>
              <pc:sldMasterMk cId="1231054981" sldId="2147483648"/>
              <pc:sldLayoutMk cId="2227443131" sldId="2147483655"/>
              <ac:spMk id="30" creationId="{E9781F83-945D-4639-90E4-B45EC1EF266A}"/>
            </ac:spMkLst>
          </pc:spChg>
          <pc:grpChg chg="del">
            <ac:chgData name="FRADGLEY, Paul (NHS ARDEN AND GREATER EAST MIDLANDS COMMISSIONING SUPPORT UNIT)" userId="5b82e131-77b8-4c9e-8c6d-9ee130076227" providerId="ADAL" clId="{FC6D71F3-C8CB-4C16-9627-76BEA9A21A62}" dt="2022-03-25T09:18:31.835" v="414" actId="478"/>
            <ac:grpSpMkLst>
              <pc:docMk/>
              <pc:sldMasterMk cId="1231054981" sldId="2147483648"/>
              <pc:sldLayoutMk cId="2227443131" sldId="2147483655"/>
              <ac:grpSpMk id="23" creationId="{239D5076-6D56-40A7-9FE8-40AB886041AD}"/>
            </ac:grpSpMkLst>
          </pc:grpChg>
          <pc:picChg chg="add mod ord modCrop">
            <ac:chgData name="FRADGLEY, Paul (NHS ARDEN AND GREATER EAST MIDLANDS COMMISSIONING SUPPORT UNIT)" userId="5b82e131-77b8-4c9e-8c6d-9ee130076227" providerId="ADAL" clId="{FC6D71F3-C8CB-4C16-9627-76BEA9A21A62}" dt="2022-03-25T09:19:56.328" v="434" actId="167"/>
            <ac:picMkLst>
              <pc:docMk/>
              <pc:sldMasterMk cId="1231054981" sldId="2147483648"/>
              <pc:sldLayoutMk cId="2227443131" sldId="2147483655"/>
              <ac:picMk id="3" creationId="{E40843D8-98A3-4155-BAAB-73DF47A5B259}"/>
            </ac:picMkLst>
          </pc:picChg>
          <pc:picChg chg="del">
            <ac:chgData name="FRADGLEY, Paul (NHS ARDEN AND GREATER EAST MIDLANDS COMMISSIONING SUPPORT UNIT)" userId="5b82e131-77b8-4c9e-8c6d-9ee130076227" providerId="ADAL" clId="{FC6D71F3-C8CB-4C16-9627-76BEA9A21A62}" dt="2022-03-25T09:29:50.378" v="528" actId="478"/>
            <ac:picMkLst>
              <pc:docMk/>
              <pc:sldMasterMk cId="1231054981" sldId="2147483648"/>
              <pc:sldLayoutMk cId="2227443131" sldId="2147483655"/>
              <ac:picMk id="13" creationId="{B2238B65-AFC0-42E3-A532-2BD40FAAF550}"/>
            </ac:picMkLst>
          </pc:picChg>
          <pc:picChg chg="add del mod">
            <ac:chgData name="FRADGLEY, Paul (NHS ARDEN AND GREATER EAST MIDLANDS COMMISSIONING SUPPORT UNIT)" userId="5b82e131-77b8-4c9e-8c6d-9ee130076227" providerId="ADAL" clId="{FC6D71F3-C8CB-4C16-9627-76BEA9A21A62}" dt="2022-03-25T09:19:58.516" v="435" actId="478"/>
            <ac:picMkLst>
              <pc:docMk/>
              <pc:sldMasterMk cId="1231054981" sldId="2147483648"/>
              <pc:sldLayoutMk cId="2227443131" sldId="2147483655"/>
              <ac:picMk id="19" creationId="{571A961D-0500-4D88-96B3-463AB010AC07}"/>
            </ac:picMkLst>
          </pc:picChg>
          <pc:picChg chg="del">
            <ac:chgData name="FRADGLEY, Paul (NHS ARDEN AND GREATER EAST MIDLANDS COMMISSIONING SUPPORT UNIT)" userId="5b82e131-77b8-4c9e-8c6d-9ee130076227" providerId="ADAL" clId="{FC6D71F3-C8CB-4C16-9627-76BEA9A21A62}" dt="2022-03-25T09:18:33.655" v="416" actId="478"/>
            <ac:picMkLst>
              <pc:docMk/>
              <pc:sldMasterMk cId="1231054981" sldId="2147483648"/>
              <pc:sldLayoutMk cId="2227443131" sldId="2147483655"/>
              <ac:picMk id="20" creationId="{2BCFD8AA-17BC-4D8A-89DD-B5DD1DC4242B}"/>
            </ac:picMkLst>
          </pc:picChg>
          <pc:picChg chg="add del mod">
            <ac:chgData name="FRADGLEY, Paul (NHS ARDEN AND GREATER EAST MIDLANDS COMMISSIONING SUPPORT UNIT)" userId="5b82e131-77b8-4c9e-8c6d-9ee130076227" providerId="ADAL" clId="{FC6D71F3-C8CB-4C16-9627-76BEA9A21A62}" dt="2022-03-25T09:38:19.220" v="726" actId="478"/>
            <ac:picMkLst>
              <pc:docMk/>
              <pc:sldMasterMk cId="1231054981" sldId="2147483648"/>
              <pc:sldLayoutMk cId="2227443131" sldId="2147483655"/>
              <ac:picMk id="21" creationId="{90B2DBEB-B41E-4579-AD94-8D881C237820}"/>
            </ac:picMkLst>
          </pc:picChg>
          <pc:picChg chg="del">
            <ac:chgData name="FRADGLEY, Paul (NHS ARDEN AND GREATER EAST MIDLANDS COMMISSIONING SUPPORT UNIT)" userId="5b82e131-77b8-4c9e-8c6d-9ee130076227" providerId="ADAL" clId="{FC6D71F3-C8CB-4C16-9627-76BEA9A21A62}" dt="2022-03-25T09:18:32.997" v="415" actId="478"/>
            <ac:picMkLst>
              <pc:docMk/>
              <pc:sldMasterMk cId="1231054981" sldId="2147483648"/>
              <pc:sldLayoutMk cId="2227443131" sldId="2147483655"/>
              <ac:picMk id="22" creationId="{E6A37DC5-929C-4FB7-8D41-5B4E53746DD9}"/>
            </ac:picMkLst>
          </pc:picChg>
          <pc:picChg chg="add mod">
            <ac:chgData name="FRADGLEY, Paul (NHS ARDEN AND GREATER EAST MIDLANDS COMMISSIONING SUPPORT UNIT)" userId="5b82e131-77b8-4c9e-8c6d-9ee130076227" providerId="ADAL" clId="{FC6D71F3-C8CB-4C16-9627-76BEA9A21A62}" dt="2022-03-25T09:38:20.474" v="727"/>
            <ac:picMkLst>
              <pc:docMk/>
              <pc:sldMasterMk cId="1231054981" sldId="2147483648"/>
              <pc:sldLayoutMk cId="2227443131" sldId="2147483655"/>
              <ac:picMk id="31" creationId="{CBA0FAA3-2EE0-45B4-9E6D-7192771E9D04}"/>
            </ac:picMkLst>
          </pc:picChg>
        </pc:sldLayoutChg>
        <pc:sldLayoutChg chg="addSp delSp modSp mod">
          <pc:chgData name="FRADGLEY, Paul (NHS ARDEN AND GREATER EAST MIDLANDS COMMISSIONING SUPPORT UNIT)" userId="5b82e131-77b8-4c9e-8c6d-9ee130076227" providerId="ADAL" clId="{FC6D71F3-C8CB-4C16-9627-76BEA9A21A62}" dt="2022-03-25T09:38:24.860" v="729"/>
          <pc:sldLayoutMkLst>
            <pc:docMk/>
            <pc:sldMasterMk cId="1231054981" sldId="2147483648"/>
            <pc:sldLayoutMk cId="3102499340" sldId="2147483656"/>
          </pc:sldLayoutMkLst>
          <pc:spChg chg="del">
            <ac:chgData name="FRADGLEY, Paul (NHS ARDEN AND GREATER EAST MIDLANDS COMMISSIONING SUPPORT UNIT)" userId="5b82e131-77b8-4c9e-8c6d-9ee130076227" providerId="ADAL" clId="{FC6D71F3-C8CB-4C16-9627-76BEA9A21A62}" dt="2022-03-25T09:25:40.649" v="488" actId="478"/>
            <ac:spMkLst>
              <pc:docMk/>
              <pc:sldMasterMk cId="1231054981" sldId="2147483648"/>
              <pc:sldLayoutMk cId="3102499340" sldId="2147483656"/>
              <ac:spMk id="12" creationId="{D2668EF8-2E3A-49C9-B10B-CFFD3CD45CC2}"/>
            </ac:spMkLst>
          </pc:spChg>
          <pc:spChg chg="add mod">
            <ac:chgData name="FRADGLEY, Paul (NHS ARDEN AND GREATER EAST MIDLANDS COMMISSIONING SUPPORT UNIT)" userId="5b82e131-77b8-4c9e-8c6d-9ee130076227" providerId="ADAL" clId="{FC6D71F3-C8CB-4C16-9627-76BEA9A21A62}" dt="2022-03-25T09:25:41.911" v="489"/>
            <ac:spMkLst>
              <pc:docMk/>
              <pc:sldMasterMk cId="1231054981" sldId="2147483648"/>
              <pc:sldLayoutMk cId="3102499340" sldId="2147483656"/>
              <ac:spMk id="26" creationId="{AC94ADCB-9378-49FF-9332-95178378022A}"/>
            </ac:spMkLst>
          </pc:spChg>
          <pc:spChg chg="add mod">
            <ac:chgData name="FRADGLEY, Paul (NHS ARDEN AND GREATER EAST MIDLANDS COMMISSIONING SUPPORT UNIT)" userId="5b82e131-77b8-4c9e-8c6d-9ee130076227" providerId="ADAL" clId="{FC6D71F3-C8CB-4C16-9627-76BEA9A21A62}" dt="2022-03-25T09:37:35.771" v="697" actId="14100"/>
            <ac:spMkLst>
              <pc:docMk/>
              <pc:sldMasterMk cId="1231054981" sldId="2147483648"/>
              <pc:sldLayoutMk cId="3102499340" sldId="2147483656"/>
              <ac:spMk id="27" creationId="{51FC13E2-69E0-4A4E-B3F4-3D5E7B216E9A}"/>
            </ac:spMkLst>
          </pc:spChg>
          <pc:grpChg chg="del">
            <ac:chgData name="FRADGLEY, Paul (NHS ARDEN AND GREATER EAST MIDLANDS COMMISSIONING SUPPORT UNIT)" userId="5b82e131-77b8-4c9e-8c6d-9ee130076227" providerId="ADAL" clId="{FC6D71F3-C8CB-4C16-9627-76BEA9A21A62}" dt="2022-03-25T09:18:55.061" v="422" actId="478"/>
            <ac:grpSpMkLst>
              <pc:docMk/>
              <pc:sldMasterMk cId="1231054981" sldId="2147483648"/>
              <pc:sldLayoutMk cId="3102499340" sldId="2147483656"/>
              <ac:grpSpMk id="20" creationId="{E10F3A2E-80E1-4866-B012-2BC058ED72B3}"/>
            </ac:grpSpMkLst>
          </pc:grpChg>
          <pc:picChg chg="del">
            <ac:chgData name="FRADGLEY, Paul (NHS ARDEN AND GREATER EAST MIDLANDS COMMISSIONING SUPPORT UNIT)" userId="5b82e131-77b8-4c9e-8c6d-9ee130076227" providerId="ADAL" clId="{FC6D71F3-C8CB-4C16-9627-76BEA9A21A62}" dt="2022-03-25T09:18:57.061" v="424" actId="478"/>
            <ac:picMkLst>
              <pc:docMk/>
              <pc:sldMasterMk cId="1231054981" sldId="2147483648"/>
              <pc:sldLayoutMk cId="3102499340" sldId="2147483656"/>
              <ac:picMk id="14" creationId="{9A3BE87C-47A4-4D24-93EF-D962067C8206}"/>
            </ac:picMkLst>
          </pc:picChg>
          <pc:picChg chg="del">
            <ac:chgData name="FRADGLEY, Paul (NHS ARDEN AND GREATER EAST MIDLANDS COMMISSIONING SUPPORT UNIT)" userId="5b82e131-77b8-4c9e-8c6d-9ee130076227" providerId="ADAL" clId="{FC6D71F3-C8CB-4C16-9627-76BEA9A21A62}" dt="2022-03-25T09:18:56.148" v="423" actId="478"/>
            <ac:picMkLst>
              <pc:docMk/>
              <pc:sldMasterMk cId="1231054981" sldId="2147483648"/>
              <pc:sldLayoutMk cId="3102499340" sldId="2147483656"/>
              <ac:picMk id="15" creationId="{C22B4572-FDB7-4064-B90C-41C647089BF8}"/>
            </ac:picMkLst>
          </pc:picChg>
          <pc:picChg chg="add mod">
            <ac:chgData name="FRADGLEY, Paul (NHS ARDEN AND GREATER EAST MIDLANDS COMMISSIONING SUPPORT UNIT)" userId="5b82e131-77b8-4c9e-8c6d-9ee130076227" providerId="ADAL" clId="{FC6D71F3-C8CB-4C16-9627-76BEA9A21A62}" dt="2022-03-25T09:18:58.082" v="425"/>
            <ac:picMkLst>
              <pc:docMk/>
              <pc:sldMasterMk cId="1231054981" sldId="2147483648"/>
              <pc:sldLayoutMk cId="3102499340" sldId="2147483656"/>
              <ac:picMk id="19" creationId="{AD19DA01-7EB0-4FAE-873E-4EFA1BDCFD68}"/>
            </ac:picMkLst>
          </pc:picChg>
          <pc:picChg chg="add del mod">
            <ac:chgData name="FRADGLEY, Paul (NHS ARDEN AND GREATER EAST MIDLANDS COMMISSIONING SUPPORT UNIT)" userId="5b82e131-77b8-4c9e-8c6d-9ee130076227" providerId="ADAL" clId="{FC6D71F3-C8CB-4C16-9627-76BEA9A21A62}" dt="2022-03-25T09:38:23.832" v="728" actId="478"/>
            <ac:picMkLst>
              <pc:docMk/>
              <pc:sldMasterMk cId="1231054981" sldId="2147483648"/>
              <pc:sldLayoutMk cId="3102499340" sldId="2147483656"/>
              <ac:picMk id="25" creationId="{8F144A46-556C-44E7-A58C-75889C6F88A4}"/>
            </ac:picMkLst>
          </pc:picChg>
          <pc:picChg chg="add mod">
            <ac:chgData name="FRADGLEY, Paul (NHS ARDEN AND GREATER EAST MIDLANDS COMMISSIONING SUPPORT UNIT)" userId="5b82e131-77b8-4c9e-8c6d-9ee130076227" providerId="ADAL" clId="{FC6D71F3-C8CB-4C16-9627-76BEA9A21A62}" dt="2022-03-25T09:38:24.860" v="729"/>
            <ac:picMkLst>
              <pc:docMk/>
              <pc:sldMasterMk cId="1231054981" sldId="2147483648"/>
              <pc:sldLayoutMk cId="3102499340" sldId="2147483656"/>
              <ac:picMk id="28" creationId="{E396E707-0094-4921-8456-8BA4431F1CA4}"/>
            </ac:picMkLst>
          </pc:picChg>
        </pc:sldLayoutChg>
        <pc:sldLayoutChg chg="addSp delSp modSp mod">
          <pc:chgData name="FRADGLEY, Paul (NHS ARDEN AND GREATER EAST MIDLANDS COMMISSIONING SUPPORT UNIT)" userId="5b82e131-77b8-4c9e-8c6d-9ee130076227" providerId="ADAL" clId="{FC6D71F3-C8CB-4C16-9627-76BEA9A21A62}" dt="2022-03-25T09:33:51.284" v="653" actId="732"/>
          <pc:sldLayoutMkLst>
            <pc:docMk/>
            <pc:sldMasterMk cId="1231054981" sldId="2147483648"/>
            <pc:sldLayoutMk cId="2223663275" sldId="2147483657"/>
          </pc:sldLayoutMkLst>
          <pc:spChg chg="mod">
            <ac:chgData name="FRADGLEY, Paul (NHS ARDEN AND GREATER EAST MIDLANDS COMMISSIONING SUPPORT UNIT)" userId="5b82e131-77b8-4c9e-8c6d-9ee130076227" providerId="ADAL" clId="{FC6D71F3-C8CB-4C16-9627-76BEA9A21A62}" dt="2022-03-25T09:30:27.044" v="544" actId="1037"/>
            <ac:spMkLst>
              <pc:docMk/>
              <pc:sldMasterMk cId="1231054981" sldId="2147483648"/>
              <pc:sldLayoutMk cId="2223663275" sldId="2147483657"/>
              <ac:spMk id="10" creationId="{B511D428-4092-45A9-AA43-34AF9FD4660F}"/>
            </ac:spMkLst>
          </pc:spChg>
          <pc:spChg chg="mod">
            <ac:chgData name="FRADGLEY, Paul (NHS ARDEN AND GREATER EAST MIDLANDS COMMISSIONING SUPPORT UNIT)" userId="5b82e131-77b8-4c9e-8c6d-9ee130076227" providerId="ADAL" clId="{FC6D71F3-C8CB-4C16-9627-76BEA9A21A62}" dt="2022-03-25T09:33:18.404" v="635" actId="14100"/>
            <ac:spMkLst>
              <pc:docMk/>
              <pc:sldMasterMk cId="1231054981" sldId="2147483648"/>
              <pc:sldLayoutMk cId="2223663275" sldId="2147483657"/>
              <ac:spMk id="16" creationId="{322C501F-EAA1-49C3-A3C9-6CBEC7BDBC6B}"/>
            </ac:spMkLst>
          </pc:spChg>
          <pc:spChg chg="del">
            <ac:chgData name="FRADGLEY, Paul (NHS ARDEN AND GREATER EAST MIDLANDS COMMISSIONING SUPPORT UNIT)" userId="5b82e131-77b8-4c9e-8c6d-9ee130076227" providerId="ADAL" clId="{FC6D71F3-C8CB-4C16-9627-76BEA9A21A62}" dt="2022-03-25T09:20:54.200" v="449" actId="478"/>
            <ac:spMkLst>
              <pc:docMk/>
              <pc:sldMasterMk cId="1231054981" sldId="2147483648"/>
              <pc:sldLayoutMk cId="2223663275" sldId="2147483657"/>
              <ac:spMk id="19" creationId="{09926A9F-159E-4CE6-9C04-0452DA6B4A49}"/>
            </ac:spMkLst>
          </pc:spChg>
          <pc:spChg chg="add del mod">
            <ac:chgData name="FRADGLEY, Paul (NHS ARDEN AND GREATER EAST MIDLANDS COMMISSIONING SUPPORT UNIT)" userId="5b82e131-77b8-4c9e-8c6d-9ee130076227" providerId="ADAL" clId="{FC6D71F3-C8CB-4C16-9627-76BEA9A21A62}" dt="2022-03-25T09:32:24.580" v="573" actId="478"/>
            <ac:spMkLst>
              <pc:docMk/>
              <pc:sldMasterMk cId="1231054981" sldId="2147483648"/>
              <pc:sldLayoutMk cId="2223663275" sldId="2147483657"/>
              <ac:spMk id="33" creationId="{6A8CCCF6-F6A3-4B3B-AB19-F88D6FC2A644}"/>
            </ac:spMkLst>
          </pc:spChg>
          <pc:grpChg chg="del">
            <ac:chgData name="FRADGLEY, Paul (NHS ARDEN AND GREATER EAST MIDLANDS COMMISSIONING SUPPORT UNIT)" userId="5b82e131-77b8-4c9e-8c6d-9ee130076227" providerId="ADAL" clId="{FC6D71F3-C8CB-4C16-9627-76BEA9A21A62}" dt="2022-03-25T09:20:56.761" v="451" actId="478"/>
            <ac:grpSpMkLst>
              <pc:docMk/>
              <pc:sldMasterMk cId="1231054981" sldId="2147483648"/>
              <pc:sldLayoutMk cId="2223663275" sldId="2147483657"/>
              <ac:grpSpMk id="3" creationId="{FCC2DD5E-1059-48DF-88A4-BC933CFF2D34}"/>
            </ac:grpSpMkLst>
          </pc:grpChg>
          <pc:grpChg chg="del">
            <ac:chgData name="FRADGLEY, Paul (NHS ARDEN AND GREATER EAST MIDLANDS COMMISSIONING SUPPORT UNIT)" userId="5b82e131-77b8-4c9e-8c6d-9ee130076227" providerId="ADAL" clId="{FC6D71F3-C8CB-4C16-9627-76BEA9A21A62}" dt="2022-03-25T09:20:54.919" v="450" actId="478"/>
            <ac:grpSpMkLst>
              <pc:docMk/>
              <pc:sldMasterMk cId="1231054981" sldId="2147483648"/>
              <pc:sldLayoutMk cId="2223663275" sldId="2147483657"/>
              <ac:grpSpMk id="12" creationId="{1498EE66-FCFD-4B2E-B5AA-C743108C17A5}"/>
            </ac:grpSpMkLst>
          </pc:grpChg>
          <pc:picChg chg="add mod modCrop">
            <ac:chgData name="FRADGLEY, Paul (NHS ARDEN AND GREATER EAST MIDLANDS COMMISSIONING SUPPORT UNIT)" userId="5b82e131-77b8-4c9e-8c6d-9ee130076227" providerId="ADAL" clId="{FC6D71F3-C8CB-4C16-9627-76BEA9A21A62}" dt="2022-03-25T09:33:51.284" v="653" actId="732"/>
            <ac:picMkLst>
              <pc:docMk/>
              <pc:sldMasterMk cId="1231054981" sldId="2147483648"/>
              <pc:sldLayoutMk cId="2223663275" sldId="2147483657"/>
              <ac:picMk id="5" creationId="{9636A832-7514-427F-B977-A09239883410}"/>
            </ac:picMkLst>
          </pc:picChg>
          <pc:picChg chg="mod">
            <ac:chgData name="FRADGLEY, Paul (NHS ARDEN AND GREATER EAST MIDLANDS COMMISSIONING SUPPORT UNIT)" userId="5b82e131-77b8-4c9e-8c6d-9ee130076227" providerId="ADAL" clId="{FC6D71F3-C8CB-4C16-9627-76BEA9A21A62}" dt="2022-03-25T09:33:14.470" v="634" actId="1036"/>
            <ac:picMkLst>
              <pc:docMk/>
              <pc:sldMasterMk cId="1231054981" sldId="2147483648"/>
              <pc:sldLayoutMk cId="2223663275" sldId="2147483657"/>
              <ac:picMk id="8" creationId="{83229461-7B88-471E-BE4C-E4EB9BD6A2F7}"/>
            </ac:picMkLst>
          </pc:picChg>
          <pc:picChg chg="mod modCrop">
            <ac:chgData name="FRADGLEY, Paul (NHS ARDEN AND GREATER EAST MIDLANDS COMMISSIONING SUPPORT UNIT)" userId="5b82e131-77b8-4c9e-8c6d-9ee130076227" providerId="ADAL" clId="{FC6D71F3-C8CB-4C16-9627-76BEA9A21A62}" dt="2022-03-25T09:22:12.532" v="460" actId="14100"/>
            <ac:picMkLst>
              <pc:docMk/>
              <pc:sldMasterMk cId="1231054981" sldId="2147483648"/>
              <pc:sldLayoutMk cId="2223663275" sldId="2147483657"/>
              <ac:picMk id="24" creationId="{E6832BD0-675D-4CFC-83ED-67451AA6F981}"/>
            </ac:picMkLst>
          </pc:picChg>
          <pc:picChg chg="add del mod">
            <ac:chgData name="FRADGLEY, Paul (NHS ARDEN AND GREATER EAST MIDLANDS COMMISSIONING SUPPORT UNIT)" userId="5b82e131-77b8-4c9e-8c6d-9ee130076227" providerId="ADAL" clId="{FC6D71F3-C8CB-4C16-9627-76BEA9A21A62}" dt="2022-03-25T09:32:39.959" v="576" actId="21"/>
            <ac:picMkLst>
              <pc:docMk/>
              <pc:sldMasterMk cId="1231054981" sldId="2147483648"/>
              <pc:sldLayoutMk cId="2223663275" sldId="2147483657"/>
              <ac:picMk id="31" creationId="{133EAB84-5CE6-48DF-88DD-894633E36F46}"/>
            </ac:picMkLst>
          </pc:picChg>
          <pc:picChg chg="del">
            <ac:chgData name="FRADGLEY, Paul (NHS ARDEN AND GREATER EAST MIDLANDS COMMISSIONING SUPPORT UNIT)" userId="5b82e131-77b8-4c9e-8c6d-9ee130076227" providerId="ADAL" clId="{FC6D71F3-C8CB-4C16-9627-76BEA9A21A62}" dt="2022-03-25T09:21:14.552" v="455" actId="478"/>
            <ac:picMkLst>
              <pc:docMk/>
              <pc:sldMasterMk cId="1231054981" sldId="2147483648"/>
              <pc:sldLayoutMk cId="2223663275" sldId="2147483657"/>
              <ac:picMk id="34" creationId="{0BEAACF2-49AA-44FE-9AC4-6BC3C5CB6AC1}"/>
            </ac:picMkLst>
          </pc:picChg>
          <pc:picChg chg="del">
            <ac:chgData name="FRADGLEY, Paul (NHS ARDEN AND GREATER EAST MIDLANDS COMMISSIONING SUPPORT UNIT)" userId="5b82e131-77b8-4c9e-8c6d-9ee130076227" providerId="ADAL" clId="{FC6D71F3-C8CB-4C16-9627-76BEA9A21A62}" dt="2022-03-25T09:21:15.780" v="456" actId="478"/>
            <ac:picMkLst>
              <pc:docMk/>
              <pc:sldMasterMk cId="1231054981" sldId="2147483648"/>
              <pc:sldLayoutMk cId="2223663275" sldId="2147483657"/>
              <ac:picMk id="36" creationId="{292FF74F-0780-4388-AC60-D64E45AB8B43}"/>
            </ac:picMkLst>
          </pc:picChg>
          <pc:picChg chg="add mod">
            <ac:chgData name="FRADGLEY, Paul (NHS ARDEN AND GREATER EAST MIDLANDS COMMISSIONING SUPPORT UNIT)" userId="5b82e131-77b8-4c9e-8c6d-9ee130076227" providerId="ADAL" clId="{FC6D71F3-C8CB-4C16-9627-76BEA9A21A62}" dt="2022-03-25T09:32:40.494" v="577"/>
            <ac:picMkLst>
              <pc:docMk/>
              <pc:sldMasterMk cId="1231054981" sldId="2147483648"/>
              <pc:sldLayoutMk cId="2223663275" sldId="2147483657"/>
              <ac:picMk id="37" creationId="{07D9F019-91AC-42FE-8994-7AF0120D281C}"/>
            </ac:picMkLst>
          </pc:picChg>
          <pc:cxnChg chg="del">
            <ac:chgData name="FRADGLEY, Paul (NHS ARDEN AND GREATER EAST MIDLANDS COMMISSIONING SUPPORT UNIT)" userId="5b82e131-77b8-4c9e-8c6d-9ee130076227" providerId="ADAL" clId="{FC6D71F3-C8CB-4C16-9627-76BEA9A21A62}" dt="2022-03-25T09:32:39.959" v="576" actId="21"/>
            <ac:cxnSpMkLst>
              <pc:docMk/>
              <pc:sldMasterMk cId="1231054981" sldId="2147483648"/>
              <pc:sldLayoutMk cId="2223663275" sldId="2147483657"/>
              <ac:cxnSpMk id="6" creationId="{DBB72EDF-C6D7-46DA-8870-1FB9265379B8}"/>
            </ac:cxnSpMkLst>
          </pc:cxnChg>
          <pc:cxnChg chg="add mod">
            <ac:chgData name="FRADGLEY, Paul (NHS ARDEN AND GREATER EAST MIDLANDS COMMISSIONING SUPPORT UNIT)" userId="5b82e131-77b8-4c9e-8c6d-9ee130076227" providerId="ADAL" clId="{FC6D71F3-C8CB-4C16-9627-76BEA9A21A62}" dt="2022-03-25T09:32:40.494" v="577"/>
            <ac:cxnSpMkLst>
              <pc:docMk/>
              <pc:sldMasterMk cId="1231054981" sldId="2147483648"/>
              <pc:sldLayoutMk cId="2223663275" sldId="2147483657"/>
              <ac:cxnSpMk id="35" creationId="{069646D7-70BB-47E4-AAB5-4E73EDF2CBBF}"/>
            </ac:cxnSpMkLst>
          </pc:cxnChg>
        </pc:sldLayoutChg>
        <pc:sldLayoutChg chg="addSp delSp modSp mod">
          <pc:chgData name="FRADGLEY, Paul (NHS ARDEN AND GREATER EAST MIDLANDS COMMISSIONING SUPPORT UNIT)" userId="5b82e131-77b8-4c9e-8c6d-9ee130076227" providerId="ADAL" clId="{FC6D71F3-C8CB-4C16-9627-76BEA9A21A62}" dt="2022-03-25T09:38:07.348" v="723" actId="1038"/>
          <pc:sldLayoutMkLst>
            <pc:docMk/>
            <pc:sldMasterMk cId="1231054981" sldId="2147483648"/>
            <pc:sldLayoutMk cId="606711794" sldId="2147483658"/>
          </pc:sldLayoutMkLst>
          <pc:spChg chg="del">
            <ac:chgData name="FRADGLEY, Paul (NHS ARDEN AND GREATER EAST MIDLANDS COMMISSIONING SUPPORT UNIT)" userId="5b82e131-77b8-4c9e-8c6d-9ee130076227" providerId="ADAL" clId="{FC6D71F3-C8CB-4C16-9627-76BEA9A21A62}" dt="2022-03-25T09:28:13.172" v="511" actId="478"/>
            <ac:spMkLst>
              <pc:docMk/>
              <pc:sldMasterMk cId="1231054981" sldId="2147483648"/>
              <pc:sldLayoutMk cId="606711794" sldId="2147483658"/>
              <ac:spMk id="9" creationId="{629F5C07-7ED5-463D-8F3E-989C7959BC0E}"/>
            </ac:spMkLst>
          </pc:spChg>
          <pc:spChg chg="del">
            <ac:chgData name="FRADGLEY, Paul (NHS ARDEN AND GREATER EAST MIDLANDS COMMISSIONING SUPPORT UNIT)" userId="5b82e131-77b8-4c9e-8c6d-9ee130076227" providerId="ADAL" clId="{FC6D71F3-C8CB-4C16-9627-76BEA9A21A62}" dt="2022-03-25T09:25:11.704" v="480" actId="478"/>
            <ac:spMkLst>
              <pc:docMk/>
              <pc:sldMasterMk cId="1231054981" sldId="2147483648"/>
              <pc:sldLayoutMk cId="606711794" sldId="2147483658"/>
              <ac:spMk id="13" creationId="{68AC5850-AF00-4B0C-B04A-16E22A42696C}"/>
            </ac:spMkLst>
          </pc:spChg>
          <pc:spChg chg="add mod">
            <ac:chgData name="FRADGLEY, Paul (NHS ARDEN AND GREATER EAST MIDLANDS COMMISSIONING SUPPORT UNIT)" userId="5b82e131-77b8-4c9e-8c6d-9ee130076227" providerId="ADAL" clId="{FC6D71F3-C8CB-4C16-9627-76BEA9A21A62}" dt="2022-03-25T09:25:12.838" v="481"/>
            <ac:spMkLst>
              <pc:docMk/>
              <pc:sldMasterMk cId="1231054981" sldId="2147483648"/>
              <pc:sldLayoutMk cId="606711794" sldId="2147483658"/>
              <ac:spMk id="23" creationId="{362D7FB4-11C6-408E-8037-59D60C3B3244}"/>
            </ac:spMkLst>
          </pc:spChg>
          <pc:spChg chg="add del mod">
            <ac:chgData name="FRADGLEY, Paul (NHS ARDEN AND GREATER EAST MIDLANDS COMMISSIONING SUPPORT UNIT)" userId="5b82e131-77b8-4c9e-8c6d-9ee130076227" providerId="ADAL" clId="{FC6D71F3-C8CB-4C16-9627-76BEA9A21A62}" dt="2022-03-25T09:28:32.007" v="514" actId="478"/>
            <ac:spMkLst>
              <pc:docMk/>
              <pc:sldMasterMk cId="1231054981" sldId="2147483648"/>
              <pc:sldLayoutMk cId="606711794" sldId="2147483658"/>
              <ac:spMk id="24" creationId="{4BF64846-7E7C-4CC5-B18B-8607B65DB4A1}"/>
            </ac:spMkLst>
          </pc:spChg>
          <pc:spChg chg="add mod ord">
            <ac:chgData name="FRADGLEY, Paul (NHS ARDEN AND GREATER EAST MIDLANDS COMMISSIONING SUPPORT UNIT)" userId="5b82e131-77b8-4c9e-8c6d-9ee130076227" providerId="ADAL" clId="{FC6D71F3-C8CB-4C16-9627-76BEA9A21A62}" dt="2022-03-25T09:28:22.261" v="513" actId="14100"/>
            <ac:spMkLst>
              <pc:docMk/>
              <pc:sldMasterMk cId="1231054981" sldId="2147483648"/>
              <pc:sldLayoutMk cId="606711794" sldId="2147483658"/>
              <ac:spMk id="25" creationId="{594E956A-F4E9-4C59-B49D-649DED2C832F}"/>
            </ac:spMkLst>
          </pc:spChg>
          <pc:spChg chg="add mod">
            <ac:chgData name="FRADGLEY, Paul (NHS ARDEN AND GREATER EAST MIDLANDS COMMISSIONING SUPPORT UNIT)" userId="5b82e131-77b8-4c9e-8c6d-9ee130076227" providerId="ADAL" clId="{FC6D71F3-C8CB-4C16-9627-76BEA9A21A62}" dt="2022-03-25T09:37:53.843" v="699" actId="207"/>
            <ac:spMkLst>
              <pc:docMk/>
              <pc:sldMasterMk cId="1231054981" sldId="2147483648"/>
              <pc:sldLayoutMk cId="606711794" sldId="2147483658"/>
              <ac:spMk id="26" creationId="{24219368-6DF3-4E29-AC03-2F2F2C999211}"/>
            </ac:spMkLst>
          </pc:spChg>
          <pc:grpChg chg="del">
            <ac:chgData name="FRADGLEY, Paul (NHS ARDEN AND GREATER EAST MIDLANDS COMMISSIONING SUPPORT UNIT)" userId="5b82e131-77b8-4c9e-8c6d-9ee130076227" providerId="ADAL" clId="{FC6D71F3-C8CB-4C16-9627-76BEA9A21A62}" dt="2022-03-25T09:18:14.022" v="410" actId="478"/>
            <ac:grpSpMkLst>
              <pc:docMk/>
              <pc:sldMasterMk cId="1231054981" sldId="2147483648"/>
              <pc:sldLayoutMk cId="606711794" sldId="2147483658"/>
              <ac:grpSpMk id="16" creationId="{1C06BE76-59D5-4432-9FAA-07B397026623}"/>
            </ac:grpSpMkLst>
          </pc:grpChg>
          <pc:graphicFrameChg chg="add del mod modGraphic">
            <ac:chgData name="FRADGLEY, Paul (NHS ARDEN AND GREATER EAST MIDLANDS COMMISSIONING SUPPORT UNIT)" userId="5b82e131-77b8-4c9e-8c6d-9ee130076227" providerId="ADAL" clId="{FC6D71F3-C8CB-4C16-9627-76BEA9A21A62}" dt="2022-03-25T09:28:39.600" v="516" actId="478"/>
            <ac:graphicFrameMkLst>
              <pc:docMk/>
              <pc:sldMasterMk cId="1231054981" sldId="2147483648"/>
              <pc:sldLayoutMk cId="606711794" sldId="2147483658"/>
              <ac:graphicFrameMk id="3" creationId="{CD26FC0C-F6AA-4991-A6C4-C946CFD6392B}"/>
            </ac:graphicFrameMkLst>
          </pc:graphicFrameChg>
          <pc:picChg chg="add mod">
            <ac:chgData name="FRADGLEY, Paul (NHS ARDEN AND GREATER EAST MIDLANDS COMMISSIONING SUPPORT UNIT)" userId="5b82e131-77b8-4c9e-8c6d-9ee130076227" providerId="ADAL" clId="{FC6D71F3-C8CB-4C16-9627-76BEA9A21A62}" dt="2022-03-25T09:18:26.092" v="413"/>
            <ac:picMkLst>
              <pc:docMk/>
              <pc:sldMasterMk cId="1231054981" sldId="2147483648"/>
              <pc:sldLayoutMk cId="606711794" sldId="2147483658"/>
              <ac:picMk id="14" creationId="{BD453C9F-F4F9-4633-BCAB-D57FD75C861B}"/>
            </ac:picMkLst>
          </pc:picChg>
          <pc:picChg chg="del">
            <ac:chgData name="FRADGLEY, Paul (NHS ARDEN AND GREATER EAST MIDLANDS COMMISSIONING SUPPORT UNIT)" userId="5b82e131-77b8-4c9e-8c6d-9ee130076227" providerId="ADAL" clId="{FC6D71F3-C8CB-4C16-9627-76BEA9A21A62}" dt="2022-03-25T09:18:15.111" v="411" actId="478"/>
            <ac:picMkLst>
              <pc:docMk/>
              <pc:sldMasterMk cId="1231054981" sldId="2147483648"/>
              <pc:sldLayoutMk cId="606711794" sldId="2147483658"/>
              <ac:picMk id="17" creationId="{B4642B46-F7DB-4B51-A67B-0FD90C607111}"/>
            </ac:picMkLst>
          </pc:picChg>
          <pc:picChg chg="del">
            <ac:chgData name="FRADGLEY, Paul (NHS ARDEN AND GREATER EAST MIDLANDS COMMISSIONING SUPPORT UNIT)" userId="5b82e131-77b8-4c9e-8c6d-9ee130076227" providerId="ADAL" clId="{FC6D71F3-C8CB-4C16-9627-76BEA9A21A62}" dt="2022-03-25T09:18:15.895" v="412" actId="478"/>
            <ac:picMkLst>
              <pc:docMk/>
              <pc:sldMasterMk cId="1231054981" sldId="2147483648"/>
              <pc:sldLayoutMk cId="606711794" sldId="2147483658"/>
              <ac:picMk id="19" creationId="{C7526BDB-4374-49F9-8869-6B728A3589A6}"/>
            </ac:picMkLst>
          </pc:picChg>
          <pc:picChg chg="add mod">
            <ac:chgData name="FRADGLEY, Paul (NHS ARDEN AND GREATER EAST MIDLANDS COMMISSIONING SUPPORT UNIT)" userId="5b82e131-77b8-4c9e-8c6d-9ee130076227" providerId="ADAL" clId="{FC6D71F3-C8CB-4C16-9627-76BEA9A21A62}" dt="2022-03-25T09:38:07.348" v="723" actId="1038"/>
            <ac:picMkLst>
              <pc:docMk/>
              <pc:sldMasterMk cId="1231054981" sldId="2147483648"/>
              <pc:sldLayoutMk cId="606711794" sldId="2147483658"/>
              <ac:picMk id="22" creationId="{98CF160B-0576-470B-8D02-3419892872E0}"/>
            </ac:picMkLst>
          </pc:picChg>
        </pc:sldLayoutChg>
        <pc:sldLayoutChg chg="addSp delSp modSp mod">
          <pc:chgData name="FRADGLEY, Paul (NHS ARDEN AND GREATER EAST MIDLANDS COMMISSIONING SUPPORT UNIT)" userId="5b82e131-77b8-4c9e-8c6d-9ee130076227" providerId="ADAL" clId="{FC6D71F3-C8CB-4C16-9627-76BEA9A21A62}" dt="2022-03-25T10:16:24.209" v="740" actId="1076"/>
          <pc:sldLayoutMkLst>
            <pc:docMk/>
            <pc:sldMasterMk cId="1231054981" sldId="2147483648"/>
            <pc:sldLayoutMk cId="1984274366" sldId="2147483660"/>
          </pc:sldLayoutMkLst>
          <pc:spChg chg="mod">
            <ac:chgData name="FRADGLEY, Paul (NHS ARDEN AND GREATER EAST MIDLANDS COMMISSIONING SUPPORT UNIT)" userId="5b82e131-77b8-4c9e-8c6d-9ee130076227" providerId="ADAL" clId="{FC6D71F3-C8CB-4C16-9627-76BEA9A21A62}" dt="2022-03-25T09:06:02.456" v="218" actId="1036"/>
            <ac:spMkLst>
              <pc:docMk/>
              <pc:sldMasterMk cId="1231054981" sldId="2147483648"/>
              <pc:sldLayoutMk cId="1984274366" sldId="2147483660"/>
              <ac:spMk id="2" creationId="{18F9318E-CEAF-4F34-B64C-B659096D8734}"/>
            </ac:spMkLst>
          </pc:spChg>
          <pc:spChg chg="del">
            <ac:chgData name="FRADGLEY, Paul (NHS ARDEN AND GREATER EAST MIDLANDS COMMISSIONING SUPPORT UNIT)" userId="5b82e131-77b8-4c9e-8c6d-9ee130076227" providerId="ADAL" clId="{FC6D71F3-C8CB-4C16-9627-76BEA9A21A62}" dt="2022-03-25T09:23:05.345" v="465" actId="478"/>
            <ac:spMkLst>
              <pc:docMk/>
              <pc:sldMasterMk cId="1231054981" sldId="2147483648"/>
              <pc:sldLayoutMk cId="1984274366" sldId="2147483660"/>
              <ac:spMk id="5" creationId="{DFF13E79-C9A1-40F6-94ED-711169CA7F75}"/>
            </ac:spMkLst>
          </pc:spChg>
          <pc:spChg chg="del">
            <ac:chgData name="FRADGLEY, Paul (NHS ARDEN AND GREATER EAST MIDLANDS COMMISSIONING SUPPORT UNIT)" userId="5b82e131-77b8-4c9e-8c6d-9ee130076227" providerId="ADAL" clId="{FC6D71F3-C8CB-4C16-9627-76BEA9A21A62}" dt="2022-03-25T09:00:34.245" v="73" actId="478"/>
            <ac:spMkLst>
              <pc:docMk/>
              <pc:sldMasterMk cId="1231054981" sldId="2147483648"/>
              <pc:sldLayoutMk cId="1984274366" sldId="2147483660"/>
              <ac:spMk id="23" creationId="{1948239A-103E-443E-8040-B0EE09BF1462}"/>
            </ac:spMkLst>
          </pc:spChg>
          <pc:spChg chg="del">
            <ac:chgData name="FRADGLEY, Paul (NHS ARDEN AND GREATER EAST MIDLANDS COMMISSIONING SUPPORT UNIT)" userId="5b82e131-77b8-4c9e-8c6d-9ee130076227" providerId="ADAL" clId="{FC6D71F3-C8CB-4C16-9627-76BEA9A21A62}" dt="2022-03-25T09:00:23.625" v="70" actId="478"/>
            <ac:spMkLst>
              <pc:docMk/>
              <pc:sldMasterMk cId="1231054981" sldId="2147483648"/>
              <pc:sldLayoutMk cId="1984274366" sldId="2147483660"/>
              <ac:spMk id="24" creationId="{8D080773-D881-4E36-9649-CFBD065AD359}"/>
            </ac:spMkLst>
          </pc:spChg>
          <pc:spChg chg="del">
            <ac:chgData name="FRADGLEY, Paul (NHS ARDEN AND GREATER EAST MIDLANDS COMMISSIONING SUPPORT UNIT)" userId="5b82e131-77b8-4c9e-8c6d-9ee130076227" providerId="ADAL" clId="{FC6D71F3-C8CB-4C16-9627-76BEA9A21A62}" dt="2022-03-25T09:00:15.082" v="57" actId="478"/>
            <ac:spMkLst>
              <pc:docMk/>
              <pc:sldMasterMk cId="1231054981" sldId="2147483648"/>
              <pc:sldLayoutMk cId="1984274366" sldId="2147483660"/>
              <ac:spMk id="25" creationId="{20C31225-3D82-4675-A033-63E92D35463E}"/>
            </ac:spMkLst>
          </pc:spChg>
          <pc:spChg chg="add mod">
            <ac:chgData name="FRADGLEY, Paul (NHS ARDEN AND GREATER EAST MIDLANDS COMMISSIONING SUPPORT UNIT)" userId="5b82e131-77b8-4c9e-8c6d-9ee130076227" providerId="ADAL" clId="{FC6D71F3-C8CB-4C16-9627-76BEA9A21A62}" dt="2022-03-25T09:06:02.456" v="218" actId="1036"/>
            <ac:spMkLst>
              <pc:docMk/>
              <pc:sldMasterMk cId="1231054981" sldId="2147483648"/>
              <pc:sldLayoutMk cId="1984274366" sldId="2147483660"/>
              <ac:spMk id="36" creationId="{013C8FE9-AD18-4FB9-AA4A-02C3F57284CC}"/>
            </ac:spMkLst>
          </pc:spChg>
          <pc:spChg chg="add del mod">
            <ac:chgData name="FRADGLEY, Paul (NHS ARDEN AND GREATER EAST MIDLANDS COMMISSIONING SUPPORT UNIT)" userId="5b82e131-77b8-4c9e-8c6d-9ee130076227" providerId="ADAL" clId="{FC6D71F3-C8CB-4C16-9627-76BEA9A21A62}" dt="2022-03-25T09:06:22.012" v="223" actId="478"/>
            <ac:spMkLst>
              <pc:docMk/>
              <pc:sldMasterMk cId="1231054981" sldId="2147483648"/>
              <pc:sldLayoutMk cId="1984274366" sldId="2147483660"/>
              <ac:spMk id="39" creationId="{F8770D22-A06D-4320-A559-954960F4D1A3}"/>
            </ac:spMkLst>
          </pc:spChg>
          <pc:spChg chg="add del mod">
            <ac:chgData name="FRADGLEY, Paul (NHS ARDEN AND GREATER EAST MIDLANDS COMMISSIONING SUPPORT UNIT)" userId="5b82e131-77b8-4c9e-8c6d-9ee130076227" providerId="ADAL" clId="{FC6D71F3-C8CB-4C16-9627-76BEA9A21A62}" dt="2022-03-25T09:16:58.216" v="386" actId="478"/>
            <ac:spMkLst>
              <pc:docMk/>
              <pc:sldMasterMk cId="1231054981" sldId="2147483648"/>
              <pc:sldLayoutMk cId="1984274366" sldId="2147483660"/>
              <ac:spMk id="44" creationId="{D6A61F64-469E-4B39-978E-66B97B3FCBD1}"/>
            </ac:spMkLst>
          </pc:spChg>
          <pc:spChg chg="add del mod">
            <ac:chgData name="FRADGLEY, Paul (NHS ARDEN AND GREATER EAST MIDLANDS COMMISSIONING SUPPORT UNIT)" userId="5b82e131-77b8-4c9e-8c6d-9ee130076227" providerId="ADAL" clId="{FC6D71F3-C8CB-4C16-9627-76BEA9A21A62}" dt="2022-03-25T09:11:24.344" v="289" actId="478"/>
            <ac:spMkLst>
              <pc:docMk/>
              <pc:sldMasterMk cId="1231054981" sldId="2147483648"/>
              <pc:sldLayoutMk cId="1984274366" sldId="2147483660"/>
              <ac:spMk id="46" creationId="{7EB94F76-14EE-43A5-8415-F13DE9854DAA}"/>
            </ac:spMkLst>
          </pc:spChg>
          <pc:spChg chg="add del mod">
            <ac:chgData name="FRADGLEY, Paul (NHS ARDEN AND GREATER EAST MIDLANDS COMMISSIONING SUPPORT UNIT)" userId="5b82e131-77b8-4c9e-8c6d-9ee130076227" providerId="ADAL" clId="{FC6D71F3-C8CB-4C16-9627-76BEA9A21A62}" dt="2022-03-25T09:11:39.820" v="294" actId="21"/>
            <ac:spMkLst>
              <pc:docMk/>
              <pc:sldMasterMk cId="1231054981" sldId="2147483648"/>
              <pc:sldLayoutMk cId="1984274366" sldId="2147483660"/>
              <ac:spMk id="47" creationId="{02475ABB-8CC0-4D5E-95BD-0118FA601B74}"/>
            </ac:spMkLst>
          </pc:spChg>
          <pc:spChg chg="add del mod">
            <ac:chgData name="FRADGLEY, Paul (NHS ARDEN AND GREATER EAST MIDLANDS COMMISSIONING SUPPORT UNIT)" userId="5b82e131-77b8-4c9e-8c6d-9ee130076227" providerId="ADAL" clId="{FC6D71F3-C8CB-4C16-9627-76BEA9A21A62}" dt="2022-03-25T09:12:20.057" v="306" actId="478"/>
            <ac:spMkLst>
              <pc:docMk/>
              <pc:sldMasterMk cId="1231054981" sldId="2147483648"/>
              <pc:sldLayoutMk cId="1984274366" sldId="2147483660"/>
              <ac:spMk id="49" creationId="{345C4276-7870-4961-857E-6FAF13374E0B}"/>
            </ac:spMkLst>
          </pc:spChg>
          <pc:spChg chg="add mod">
            <ac:chgData name="FRADGLEY, Paul (NHS ARDEN AND GREATER EAST MIDLANDS COMMISSIONING SUPPORT UNIT)" userId="5b82e131-77b8-4c9e-8c6d-9ee130076227" providerId="ADAL" clId="{FC6D71F3-C8CB-4C16-9627-76BEA9A21A62}" dt="2022-03-25T09:14:19.623" v="349" actId="1038"/>
            <ac:spMkLst>
              <pc:docMk/>
              <pc:sldMasterMk cId="1231054981" sldId="2147483648"/>
              <pc:sldLayoutMk cId="1984274366" sldId="2147483660"/>
              <ac:spMk id="51" creationId="{B521324A-AD19-4AC2-A88A-B05E67B24CFD}"/>
            </ac:spMkLst>
          </pc:spChg>
          <pc:spChg chg="add del mod">
            <ac:chgData name="FRADGLEY, Paul (NHS ARDEN AND GREATER EAST MIDLANDS COMMISSIONING SUPPORT UNIT)" userId="5b82e131-77b8-4c9e-8c6d-9ee130076227" providerId="ADAL" clId="{FC6D71F3-C8CB-4C16-9627-76BEA9A21A62}" dt="2022-03-25T09:37:12.819" v="696" actId="478"/>
            <ac:spMkLst>
              <pc:docMk/>
              <pc:sldMasterMk cId="1231054981" sldId="2147483648"/>
              <pc:sldLayoutMk cId="1984274366" sldId="2147483660"/>
              <ac:spMk id="52" creationId="{76180612-24A1-493E-A644-EB1728FB01BE}"/>
            </ac:spMkLst>
          </pc:spChg>
          <pc:grpChg chg="del">
            <ac:chgData name="FRADGLEY, Paul (NHS ARDEN AND GREATER EAST MIDLANDS COMMISSIONING SUPPORT UNIT)" userId="5b82e131-77b8-4c9e-8c6d-9ee130076227" providerId="ADAL" clId="{FC6D71F3-C8CB-4C16-9627-76BEA9A21A62}" dt="2022-03-25T09:16:59.433" v="387" actId="478"/>
            <ac:grpSpMkLst>
              <pc:docMk/>
              <pc:sldMasterMk cId="1231054981" sldId="2147483648"/>
              <pc:sldLayoutMk cId="1984274366" sldId="2147483660"/>
              <ac:grpSpMk id="9" creationId="{23FAF163-98DC-4E94-8899-6BBDA8008CF8}"/>
            </ac:grpSpMkLst>
          </pc:grpChg>
          <pc:grpChg chg="del mod">
            <ac:chgData name="FRADGLEY, Paul (NHS ARDEN AND GREATER EAST MIDLANDS COMMISSIONING SUPPORT UNIT)" userId="5b82e131-77b8-4c9e-8c6d-9ee130076227" providerId="ADAL" clId="{FC6D71F3-C8CB-4C16-9627-76BEA9A21A62}" dt="2022-03-25T09:16:56.646" v="385" actId="478"/>
            <ac:grpSpMkLst>
              <pc:docMk/>
              <pc:sldMasterMk cId="1231054981" sldId="2147483648"/>
              <pc:sldLayoutMk cId="1984274366" sldId="2147483660"/>
              <ac:grpSpMk id="10" creationId="{93C1C43D-910C-4A1C-B1E9-840E502DE2D7}"/>
            </ac:grpSpMkLst>
          </pc:grpChg>
          <pc:grpChg chg="del">
            <ac:chgData name="FRADGLEY, Paul (NHS ARDEN AND GREATER EAST MIDLANDS COMMISSIONING SUPPORT UNIT)" userId="5b82e131-77b8-4c9e-8c6d-9ee130076227" providerId="ADAL" clId="{FC6D71F3-C8CB-4C16-9627-76BEA9A21A62}" dt="2022-03-25T08:52:22.979" v="7" actId="478"/>
            <ac:grpSpMkLst>
              <pc:docMk/>
              <pc:sldMasterMk cId="1231054981" sldId="2147483648"/>
              <pc:sldLayoutMk cId="1984274366" sldId="2147483660"/>
              <ac:grpSpMk id="17" creationId="{FEC98DF5-D553-462E-A123-675A8AE0A9DE}"/>
            </ac:grpSpMkLst>
          </pc:grpChg>
          <pc:grpChg chg="del mod">
            <ac:chgData name="FRADGLEY, Paul (NHS ARDEN AND GREATER EAST MIDLANDS COMMISSIONING SUPPORT UNIT)" userId="5b82e131-77b8-4c9e-8c6d-9ee130076227" providerId="ADAL" clId="{FC6D71F3-C8CB-4C16-9627-76BEA9A21A62}" dt="2022-03-25T09:08:58.565" v="257" actId="478"/>
            <ac:grpSpMkLst>
              <pc:docMk/>
              <pc:sldMasterMk cId="1231054981" sldId="2147483648"/>
              <pc:sldLayoutMk cId="1984274366" sldId="2147483660"/>
              <ac:grpSpMk id="28" creationId="{F7E61B10-C27C-4A02-80DB-875F170243A9}"/>
            </ac:grpSpMkLst>
          </pc:grpChg>
          <pc:grpChg chg="del mod">
            <ac:chgData name="FRADGLEY, Paul (NHS ARDEN AND GREATER EAST MIDLANDS COMMISSIONING SUPPORT UNIT)" userId="5b82e131-77b8-4c9e-8c6d-9ee130076227" providerId="ADAL" clId="{FC6D71F3-C8CB-4C16-9627-76BEA9A21A62}" dt="2022-03-25T09:08:10.810" v="252" actId="478"/>
            <ac:grpSpMkLst>
              <pc:docMk/>
              <pc:sldMasterMk cId="1231054981" sldId="2147483648"/>
              <pc:sldLayoutMk cId="1984274366" sldId="2147483660"/>
              <ac:grpSpMk id="29" creationId="{B247C2F1-E886-4420-8A4C-9540308CB9CA}"/>
            </ac:grpSpMkLst>
          </pc:grpChg>
          <pc:graphicFrameChg chg="add del mod modGraphic">
            <ac:chgData name="FRADGLEY, Paul (NHS ARDEN AND GREATER EAST MIDLANDS COMMISSIONING SUPPORT UNIT)" userId="5b82e131-77b8-4c9e-8c6d-9ee130076227" providerId="ADAL" clId="{FC6D71F3-C8CB-4C16-9627-76BEA9A21A62}" dt="2022-03-25T09:16:25.848" v="371" actId="478"/>
            <ac:graphicFrameMkLst>
              <pc:docMk/>
              <pc:sldMasterMk cId="1231054981" sldId="2147483648"/>
              <pc:sldLayoutMk cId="1984274366" sldId="2147483660"/>
              <ac:graphicFrameMk id="3" creationId="{FFCCF8EC-DEE1-482F-8A99-0BE34324340F}"/>
            </ac:graphicFrameMkLst>
          </pc:graphicFrameChg>
          <pc:graphicFrameChg chg="add del mod">
            <ac:chgData name="FRADGLEY, Paul (NHS ARDEN AND GREATER EAST MIDLANDS COMMISSIONING SUPPORT UNIT)" userId="5b82e131-77b8-4c9e-8c6d-9ee130076227" providerId="ADAL" clId="{FC6D71F3-C8CB-4C16-9627-76BEA9A21A62}" dt="2022-03-25T09:14:08.081" v="345" actId="1037"/>
            <ac:graphicFrameMkLst>
              <pc:docMk/>
              <pc:sldMasterMk cId="1231054981" sldId="2147483648"/>
              <pc:sldLayoutMk cId="1984274366" sldId="2147483660"/>
              <ac:graphicFrameMk id="13" creationId="{9A9F7051-2856-4C1F-94B8-A7F567434F45}"/>
            </ac:graphicFrameMkLst>
          </pc:graphicFrameChg>
          <pc:graphicFrameChg chg="add mod">
            <ac:chgData name="FRADGLEY, Paul (NHS ARDEN AND GREATER EAST MIDLANDS COMMISSIONING SUPPORT UNIT)" userId="5b82e131-77b8-4c9e-8c6d-9ee130076227" providerId="ADAL" clId="{FC6D71F3-C8CB-4C16-9627-76BEA9A21A62}" dt="2022-03-25T09:06:02.456" v="218" actId="1036"/>
            <ac:graphicFrameMkLst>
              <pc:docMk/>
              <pc:sldMasterMk cId="1231054981" sldId="2147483648"/>
              <pc:sldLayoutMk cId="1984274366" sldId="2147483660"/>
              <ac:graphicFrameMk id="34" creationId="{1BDB400E-28D4-405C-B0F3-5B44BFC6F580}"/>
            </ac:graphicFrameMkLst>
          </pc:graphicFrameChg>
          <pc:graphicFrameChg chg="add mod">
            <ac:chgData name="FRADGLEY, Paul (NHS ARDEN AND GREATER EAST MIDLANDS COMMISSIONING SUPPORT UNIT)" userId="5b82e131-77b8-4c9e-8c6d-9ee130076227" providerId="ADAL" clId="{FC6D71F3-C8CB-4C16-9627-76BEA9A21A62}" dt="2022-03-25T09:06:02.456" v="218" actId="1036"/>
            <ac:graphicFrameMkLst>
              <pc:docMk/>
              <pc:sldMasterMk cId="1231054981" sldId="2147483648"/>
              <pc:sldLayoutMk cId="1984274366" sldId="2147483660"/>
              <ac:graphicFrameMk id="35" creationId="{9E2F1A60-3BA7-4A0C-9F86-B8464F5E123C}"/>
            </ac:graphicFrameMkLst>
          </pc:graphicFrameChg>
          <pc:graphicFrameChg chg="add mod">
            <ac:chgData name="FRADGLEY, Paul (NHS ARDEN AND GREATER EAST MIDLANDS COMMISSIONING SUPPORT UNIT)" userId="5b82e131-77b8-4c9e-8c6d-9ee130076227" providerId="ADAL" clId="{FC6D71F3-C8CB-4C16-9627-76BEA9A21A62}" dt="2022-03-25T09:13:59.142" v="336" actId="1037"/>
            <ac:graphicFrameMkLst>
              <pc:docMk/>
              <pc:sldMasterMk cId="1231054981" sldId="2147483648"/>
              <pc:sldLayoutMk cId="1984274366" sldId="2147483660"/>
              <ac:graphicFrameMk id="40" creationId="{233B67D9-E2D6-47B2-B31F-7695D258FA4B}"/>
            </ac:graphicFrameMkLst>
          </pc:graphicFrameChg>
          <pc:graphicFrameChg chg="add mod">
            <ac:chgData name="FRADGLEY, Paul (NHS ARDEN AND GREATER EAST MIDLANDS COMMISSIONING SUPPORT UNIT)" userId="5b82e131-77b8-4c9e-8c6d-9ee130076227" providerId="ADAL" clId="{FC6D71F3-C8CB-4C16-9627-76BEA9A21A62}" dt="2022-03-25T09:13:59.142" v="336" actId="1037"/>
            <ac:graphicFrameMkLst>
              <pc:docMk/>
              <pc:sldMasterMk cId="1231054981" sldId="2147483648"/>
              <pc:sldLayoutMk cId="1984274366" sldId="2147483660"/>
              <ac:graphicFrameMk id="43" creationId="{BF445425-E6C7-41C6-B478-23C88A5851D6}"/>
            </ac:graphicFrameMkLst>
          </pc:graphicFrameChg>
          <pc:graphicFrameChg chg="add mod">
            <ac:chgData name="FRADGLEY, Paul (NHS ARDEN AND GREATER EAST MIDLANDS COMMISSIONING SUPPORT UNIT)" userId="5b82e131-77b8-4c9e-8c6d-9ee130076227" providerId="ADAL" clId="{FC6D71F3-C8CB-4C16-9627-76BEA9A21A62}" dt="2022-03-25T09:13:59.142" v="336" actId="1037"/>
            <ac:graphicFrameMkLst>
              <pc:docMk/>
              <pc:sldMasterMk cId="1231054981" sldId="2147483648"/>
              <pc:sldLayoutMk cId="1984274366" sldId="2147483660"/>
              <ac:graphicFrameMk id="50" creationId="{CC9369D5-0EDA-4069-880B-33AA80A97C8B}"/>
            </ac:graphicFrameMkLst>
          </pc:graphicFrameChg>
          <pc:picChg chg="mod topLvl modCrop">
            <ac:chgData name="FRADGLEY, Paul (NHS ARDEN AND GREATER EAST MIDLANDS COMMISSIONING SUPPORT UNIT)" userId="5b82e131-77b8-4c9e-8c6d-9ee130076227" providerId="ADAL" clId="{FC6D71F3-C8CB-4C16-9627-76BEA9A21A62}" dt="2022-03-25T08:52:36.551" v="11" actId="1076"/>
            <ac:picMkLst>
              <pc:docMk/>
              <pc:sldMasterMk cId="1231054981" sldId="2147483648"/>
              <pc:sldLayoutMk cId="1984274366" sldId="2147483660"/>
              <ac:picMk id="4" creationId="{A75B9300-1E03-45F7-87D1-9979E75919B0}"/>
            </ac:picMkLst>
          </pc:picChg>
          <pc:picChg chg="add del mod">
            <ac:chgData name="FRADGLEY, Paul (NHS ARDEN AND GREATER EAST MIDLANDS COMMISSIONING SUPPORT UNIT)" userId="5b82e131-77b8-4c9e-8c6d-9ee130076227" providerId="ADAL" clId="{FC6D71F3-C8CB-4C16-9627-76BEA9A21A62}" dt="2022-03-25T09:05:11.881" v="181" actId="478"/>
            <ac:picMkLst>
              <pc:docMk/>
              <pc:sldMasterMk cId="1231054981" sldId="2147483648"/>
              <pc:sldLayoutMk cId="1984274366" sldId="2147483660"/>
              <ac:picMk id="6" creationId="{A381F4BA-8486-4748-A81E-04A510F55B64}"/>
            </ac:picMkLst>
          </pc:picChg>
          <pc:picChg chg="add del mod">
            <ac:chgData name="FRADGLEY, Paul (NHS ARDEN AND GREATER EAST MIDLANDS COMMISSIONING SUPPORT UNIT)" userId="5b82e131-77b8-4c9e-8c6d-9ee130076227" providerId="ADAL" clId="{FC6D71F3-C8CB-4C16-9627-76BEA9A21A62}" dt="2022-03-25T09:05:08.985" v="179" actId="478"/>
            <ac:picMkLst>
              <pc:docMk/>
              <pc:sldMasterMk cId="1231054981" sldId="2147483648"/>
              <pc:sldLayoutMk cId="1984274366" sldId="2147483660"/>
              <ac:picMk id="14" creationId="{DF5756DA-5A62-437F-B5BA-2673511C2029}"/>
            </ac:picMkLst>
          </pc:picChg>
          <pc:picChg chg="add del mod">
            <ac:chgData name="FRADGLEY, Paul (NHS ARDEN AND GREATER EAST MIDLANDS COMMISSIONING SUPPORT UNIT)" userId="5b82e131-77b8-4c9e-8c6d-9ee130076227" providerId="ADAL" clId="{FC6D71F3-C8CB-4C16-9627-76BEA9A21A62}" dt="2022-03-25T09:05:09.990" v="180" actId="478"/>
            <ac:picMkLst>
              <pc:docMk/>
              <pc:sldMasterMk cId="1231054981" sldId="2147483648"/>
              <pc:sldLayoutMk cId="1984274366" sldId="2147483660"/>
              <ac:picMk id="15" creationId="{0DF8B8E9-3481-462E-AD0D-D281062F923E}"/>
            </ac:picMkLst>
          </pc:picChg>
          <pc:picChg chg="del topLvl">
            <ac:chgData name="FRADGLEY, Paul (NHS ARDEN AND GREATER EAST MIDLANDS COMMISSIONING SUPPORT UNIT)" userId="5b82e131-77b8-4c9e-8c6d-9ee130076227" providerId="ADAL" clId="{FC6D71F3-C8CB-4C16-9627-76BEA9A21A62}" dt="2022-03-25T08:52:22.979" v="7" actId="478"/>
            <ac:picMkLst>
              <pc:docMk/>
              <pc:sldMasterMk cId="1231054981" sldId="2147483648"/>
              <pc:sldLayoutMk cId="1984274366" sldId="2147483660"/>
              <ac:picMk id="16" creationId="{3D5BB356-1060-4F9E-8F88-744E96202304}"/>
            </ac:picMkLst>
          </pc:picChg>
          <pc:picChg chg="del">
            <ac:chgData name="FRADGLEY, Paul (NHS ARDEN AND GREATER EAST MIDLANDS COMMISSIONING SUPPORT UNIT)" userId="5b82e131-77b8-4c9e-8c6d-9ee130076227" providerId="ADAL" clId="{FC6D71F3-C8CB-4C16-9627-76BEA9A21A62}" dt="2022-03-25T08:52:42.442" v="13" actId="478"/>
            <ac:picMkLst>
              <pc:docMk/>
              <pc:sldMasterMk cId="1231054981" sldId="2147483648"/>
              <pc:sldLayoutMk cId="1984274366" sldId="2147483660"/>
              <ac:picMk id="18" creationId="{9B82E351-7254-4A71-8771-BD21B929AECD}"/>
            </ac:picMkLst>
          </pc:picChg>
          <pc:picChg chg="del">
            <ac:chgData name="FRADGLEY, Paul (NHS ARDEN AND GREATER EAST MIDLANDS COMMISSIONING SUPPORT UNIT)" userId="5b82e131-77b8-4c9e-8c6d-9ee130076227" providerId="ADAL" clId="{FC6D71F3-C8CB-4C16-9627-76BEA9A21A62}" dt="2022-03-25T08:52:40.551" v="12" actId="478"/>
            <ac:picMkLst>
              <pc:docMk/>
              <pc:sldMasterMk cId="1231054981" sldId="2147483648"/>
              <pc:sldLayoutMk cId="1984274366" sldId="2147483660"/>
              <ac:picMk id="19" creationId="{9C779940-0BFA-457F-BEBA-5E221A9F98BB}"/>
            </ac:picMkLst>
          </pc:picChg>
          <pc:picChg chg="add del mod">
            <ac:chgData name="FRADGLEY, Paul (NHS ARDEN AND GREATER EAST MIDLANDS COMMISSIONING SUPPORT UNIT)" userId="5b82e131-77b8-4c9e-8c6d-9ee130076227" providerId="ADAL" clId="{FC6D71F3-C8CB-4C16-9627-76BEA9A21A62}" dt="2022-03-25T09:04:31.753" v="154" actId="478"/>
            <ac:picMkLst>
              <pc:docMk/>
              <pc:sldMasterMk cId="1231054981" sldId="2147483648"/>
              <pc:sldLayoutMk cId="1984274366" sldId="2147483660"/>
              <ac:picMk id="20" creationId="{70EED54B-6360-4FA0-9095-116C1A2B6BAB}"/>
            </ac:picMkLst>
          </pc:picChg>
          <pc:picChg chg="add del mod">
            <ac:chgData name="FRADGLEY, Paul (NHS ARDEN AND GREATER EAST MIDLANDS COMMISSIONING SUPPORT UNIT)" userId="5b82e131-77b8-4c9e-8c6d-9ee130076227" providerId="ADAL" clId="{FC6D71F3-C8CB-4C16-9627-76BEA9A21A62}" dt="2022-03-25T09:02:04.481" v="112"/>
            <ac:picMkLst>
              <pc:docMk/>
              <pc:sldMasterMk cId="1231054981" sldId="2147483648"/>
              <pc:sldLayoutMk cId="1984274366" sldId="2147483660"/>
              <ac:picMk id="22" creationId="{8FD5A3E1-3048-40D5-8FBD-665C54C6B96D}"/>
            </ac:picMkLst>
          </pc:picChg>
          <pc:picChg chg="del">
            <ac:chgData name="FRADGLEY, Paul (NHS ARDEN AND GREATER EAST MIDLANDS COMMISSIONING SUPPORT UNIT)" userId="5b82e131-77b8-4c9e-8c6d-9ee130076227" providerId="ADAL" clId="{FC6D71F3-C8CB-4C16-9627-76BEA9A21A62}" dt="2022-03-25T08:52:21.146" v="6" actId="478"/>
            <ac:picMkLst>
              <pc:docMk/>
              <pc:sldMasterMk cId="1231054981" sldId="2147483648"/>
              <pc:sldLayoutMk cId="1984274366" sldId="2147483660"/>
              <ac:picMk id="32" creationId="{DEF17555-737B-4678-80C5-6B1AEC6D3EEB}"/>
            </ac:picMkLst>
          </pc:picChg>
          <pc:picChg chg="add del mod">
            <ac:chgData name="FRADGLEY, Paul (NHS ARDEN AND GREATER EAST MIDLANDS COMMISSIONING SUPPORT UNIT)" userId="5b82e131-77b8-4c9e-8c6d-9ee130076227" providerId="ADAL" clId="{FC6D71F3-C8CB-4C16-9627-76BEA9A21A62}" dt="2022-03-25T09:02:59.383" v="126" actId="478"/>
            <ac:picMkLst>
              <pc:docMk/>
              <pc:sldMasterMk cId="1231054981" sldId="2147483648"/>
              <pc:sldLayoutMk cId="1984274366" sldId="2147483660"/>
              <ac:picMk id="33" creationId="{CE2BF07E-260E-44ED-B28B-B2EFDDE3DA95}"/>
            </ac:picMkLst>
          </pc:picChg>
          <pc:picChg chg="add mod">
            <ac:chgData name="FRADGLEY, Paul (NHS ARDEN AND GREATER EAST MIDLANDS COMMISSIONING SUPPORT UNIT)" userId="5b82e131-77b8-4c9e-8c6d-9ee130076227" providerId="ADAL" clId="{FC6D71F3-C8CB-4C16-9627-76BEA9A21A62}" dt="2022-03-25T09:05:51.509" v="186" actId="1076"/>
            <ac:picMkLst>
              <pc:docMk/>
              <pc:sldMasterMk cId="1231054981" sldId="2147483648"/>
              <pc:sldLayoutMk cId="1984274366" sldId="2147483660"/>
              <ac:picMk id="38" creationId="{52988E46-F494-42F8-8F23-925557B272F5}"/>
            </ac:picMkLst>
          </pc:picChg>
          <pc:picChg chg="add del mod modCrop">
            <ac:chgData name="FRADGLEY, Paul (NHS ARDEN AND GREATER EAST MIDLANDS COMMISSIONING SUPPORT UNIT)" userId="5b82e131-77b8-4c9e-8c6d-9ee130076227" providerId="ADAL" clId="{FC6D71F3-C8CB-4C16-9627-76BEA9A21A62}" dt="2022-03-25T09:07:33.691" v="242" actId="478"/>
            <ac:picMkLst>
              <pc:docMk/>
              <pc:sldMasterMk cId="1231054981" sldId="2147483648"/>
              <pc:sldLayoutMk cId="1984274366" sldId="2147483660"/>
              <ac:picMk id="41" creationId="{4E7435E6-9A28-4A20-9326-2ECA8E11EB98}"/>
            </ac:picMkLst>
          </pc:picChg>
          <pc:picChg chg="add del">
            <ac:chgData name="FRADGLEY, Paul (NHS ARDEN AND GREATER EAST MIDLANDS COMMISSIONING SUPPORT UNIT)" userId="5b82e131-77b8-4c9e-8c6d-9ee130076227" providerId="ADAL" clId="{FC6D71F3-C8CB-4C16-9627-76BEA9A21A62}" dt="2022-03-25T09:07:34.841" v="243" actId="478"/>
            <ac:picMkLst>
              <pc:docMk/>
              <pc:sldMasterMk cId="1231054981" sldId="2147483648"/>
              <pc:sldLayoutMk cId="1984274366" sldId="2147483660"/>
              <ac:picMk id="42" creationId="{949C8172-F146-4355-9971-6F77B8BE15BE}"/>
            </ac:picMkLst>
          </pc:picChg>
          <pc:picChg chg="add del">
            <ac:chgData name="FRADGLEY, Paul (NHS ARDEN AND GREATER EAST MIDLANDS COMMISSIONING SUPPORT UNIT)" userId="5b82e131-77b8-4c9e-8c6d-9ee130076227" providerId="ADAL" clId="{FC6D71F3-C8CB-4C16-9627-76BEA9A21A62}" dt="2022-03-25T09:12:10.808" v="302" actId="478"/>
            <ac:picMkLst>
              <pc:docMk/>
              <pc:sldMasterMk cId="1231054981" sldId="2147483648"/>
              <pc:sldLayoutMk cId="1984274366" sldId="2147483660"/>
              <ac:picMk id="45" creationId="{71C9E132-88A7-44DA-9ADB-E73D45044A74}"/>
            </ac:picMkLst>
          </pc:picChg>
          <pc:picChg chg="add del mod">
            <ac:chgData name="FRADGLEY, Paul (NHS ARDEN AND GREATER EAST MIDLANDS COMMISSIONING SUPPORT UNIT)" userId="5b82e131-77b8-4c9e-8c6d-9ee130076227" providerId="ADAL" clId="{FC6D71F3-C8CB-4C16-9627-76BEA9A21A62}" dt="2022-03-25T09:12:03.531" v="301" actId="478"/>
            <ac:picMkLst>
              <pc:docMk/>
              <pc:sldMasterMk cId="1231054981" sldId="2147483648"/>
              <pc:sldLayoutMk cId="1984274366" sldId="2147483660"/>
              <ac:picMk id="48" creationId="{3E6B346C-1657-4CB5-89F0-9F340694886A}"/>
            </ac:picMkLst>
          </pc:picChg>
          <pc:picChg chg="add mod ord modCrop">
            <ac:chgData name="FRADGLEY, Paul (NHS ARDEN AND GREATER EAST MIDLANDS COMMISSIONING SUPPORT UNIT)" userId="5b82e131-77b8-4c9e-8c6d-9ee130076227" providerId="ADAL" clId="{FC6D71F3-C8CB-4C16-9627-76BEA9A21A62}" dt="2022-03-25T09:24:24.666" v="477" actId="1036"/>
            <ac:picMkLst>
              <pc:docMk/>
              <pc:sldMasterMk cId="1231054981" sldId="2147483648"/>
              <pc:sldLayoutMk cId="1984274366" sldId="2147483660"/>
              <ac:picMk id="53" creationId="{B3072A23-40B8-4407-B688-5691E3CFEB62}"/>
            </ac:picMkLst>
          </pc:picChg>
          <pc:picChg chg="add mod ord modCrop">
            <ac:chgData name="FRADGLEY, Paul (NHS ARDEN AND GREATER EAST MIDLANDS COMMISSIONING SUPPORT UNIT)" userId="5b82e131-77b8-4c9e-8c6d-9ee130076227" providerId="ADAL" clId="{FC6D71F3-C8CB-4C16-9627-76BEA9A21A62}" dt="2022-03-25T09:16:48.957" v="383" actId="167"/>
            <ac:picMkLst>
              <pc:docMk/>
              <pc:sldMasterMk cId="1231054981" sldId="2147483648"/>
              <pc:sldLayoutMk cId="1984274366" sldId="2147483660"/>
              <ac:picMk id="54" creationId="{9DC02369-9357-4BF3-A785-4073FB3B58AE}"/>
            </ac:picMkLst>
          </pc:picChg>
          <pc:picChg chg="add mod">
            <ac:chgData name="FRADGLEY, Paul (NHS ARDEN AND GREATER EAST MIDLANDS COMMISSIONING SUPPORT UNIT)" userId="5b82e131-77b8-4c9e-8c6d-9ee130076227" providerId="ADAL" clId="{FC6D71F3-C8CB-4C16-9627-76BEA9A21A62}" dt="2022-03-25T09:24:33.737" v="478" actId="14100"/>
            <ac:picMkLst>
              <pc:docMk/>
              <pc:sldMasterMk cId="1231054981" sldId="2147483648"/>
              <pc:sldLayoutMk cId="1984274366" sldId="2147483660"/>
              <ac:picMk id="56" creationId="{065D9EF5-3B91-4702-89E4-FF60012FE68E}"/>
            </ac:picMkLst>
          </pc:picChg>
          <pc:picChg chg="add del mod">
            <ac:chgData name="FRADGLEY, Paul (NHS ARDEN AND GREATER EAST MIDLANDS COMMISSIONING SUPPORT UNIT)" userId="5b82e131-77b8-4c9e-8c6d-9ee130076227" providerId="ADAL" clId="{FC6D71F3-C8CB-4C16-9627-76BEA9A21A62}" dt="2022-03-25T09:23:26.519" v="469" actId="478"/>
            <ac:picMkLst>
              <pc:docMk/>
              <pc:sldMasterMk cId="1231054981" sldId="2147483648"/>
              <pc:sldLayoutMk cId="1984274366" sldId="2147483660"/>
              <ac:picMk id="58" creationId="{71C4D21F-506B-4CDB-B350-DF1DDBA351DB}"/>
            </ac:picMkLst>
          </pc:picChg>
          <pc:picChg chg="add mod">
            <ac:chgData name="FRADGLEY, Paul (NHS ARDEN AND GREATER EAST MIDLANDS COMMISSIONING SUPPORT UNIT)" userId="5b82e131-77b8-4c9e-8c6d-9ee130076227" providerId="ADAL" clId="{FC6D71F3-C8CB-4C16-9627-76BEA9A21A62}" dt="2022-03-25T10:16:24.209" v="740" actId="1076"/>
            <ac:picMkLst>
              <pc:docMk/>
              <pc:sldMasterMk cId="1231054981" sldId="2147483648"/>
              <pc:sldLayoutMk cId="1984274366" sldId="2147483660"/>
              <ac:picMk id="60" creationId="{1CB5B688-21C8-41E1-A345-B4A73C10C532}"/>
            </ac:picMkLst>
          </pc:picChg>
        </pc:sldLayoutChg>
        <pc:sldLayoutChg chg="del">
          <pc:chgData name="FRADGLEY, Paul (NHS ARDEN AND GREATER EAST MIDLANDS COMMISSIONING SUPPORT UNIT)" userId="5b82e131-77b8-4c9e-8c6d-9ee130076227" providerId="ADAL" clId="{FC6D71F3-C8CB-4C16-9627-76BEA9A21A62}" dt="2022-03-25T09:29:12.692" v="517" actId="2696"/>
          <pc:sldLayoutMkLst>
            <pc:docMk/>
            <pc:sldMasterMk cId="1231054981" sldId="2147483648"/>
            <pc:sldLayoutMk cId="1261612133" sldId="2147483661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A80D36-094D-4165-9507-587AFF14E40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5DACB5D4-878A-4FF3-9D34-3953310E41B1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 </a:t>
          </a:r>
        </a:p>
      </dgm:t>
    </dgm:pt>
    <dgm:pt modelId="{72DAEFDD-5E05-4785-86F7-77C89C8AF743}" type="parTrans" cxnId="{25F72D6B-554D-44A3-ACD1-2CFF438C8EBB}">
      <dgm:prSet/>
      <dgm:spPr/>
      <dgm:t>
        <a:bodyPr/>
        <a:lstStyle/>
        <a:p>
          <a:endParaRPr lang="en-GB"/>
        </a:p>
      </dgm:t>
    </dgm:pt>
    <dgm:pt modelId="{B1B7067E-F2E3-4674-99AB-F22B77A12059}" type="sibTrans" cxnId="{25F72D6B-554D-44A3-ACD1-2CFF438C8EBB}">
      <dgm:prSet/>
      <dgm:spPr/>
      <dgm:t>
        <a:bodyPr/>
        <a:lstStyle/>
        <a:p>
          <a:endParaRPr lang="en-GB"/>
        </a:p>
      </dgm:t>
    </dgm:pt>
    <dgm:pt modelId="{2CD95375-F3CF-4129-9373-A435C7C39F60}" type="pres">
      <dgm:prSet presAssocID="{BFA80D36-094D-4165-9507-587AFF14E409}" presName="Name0" presStyleCnt="0">
        <dgm:presLayoutVars>
          <dgm:dir/>
          <dgm:resizeHandles val="exact"/>
        </dgm:presLayoutVars>
      </dgm:prSet>
      <dgm:spPr/>
    </dgm:pt>
    <dgm:pt modelId="{F14288B8-EA25-4232-9845-F922B723E615}" type="pres">
      <dgm:prSet presAssocID="{BFA80D36-094D-4165-9507-587AFF14E409}" presName="fgShape" presStyleLbl="fgShp" presStyleIdx="0" presStyleCnt="1"/>
      <dgm:spPr>
        <a:noFill/>
        <a:ln>
          <a:noFill/>
        </a:ln>
      </dgm:spPr>
    </dgm:pt>
    <dgm:pt modelId="{1C6AA6DE-10A8-487D-9C24-F2828F202E1B}" type="pres">
      <dgm:prSet presAssocID="{BFA80D36-094D-4165-9507-587AFF14E409}" presName="linComp" presStyleCnt="0"/>
      <dgm:spPr/>
    </dgm:pt>
    <dgm:pt modelId="{BC9BC593-F37F-444D-A348-740DA4367EFC}" type="pres">
      <dgm:prSet presAssocID="{5DACB5D4-878A-4FF3-9D34-3953310E41B1}" presName="compNode" presStyleCnt="0"/>
      <dgm:spPr/>
    </dgm:pt>
    <dgm:pt modelId="{DEFD8DCC-F6E4-4E24-B0B1-540261224217}" type="pres">
      <dgm:prSet presAssocID="{5DACB5D4-878A-4FF3-9D34-3953310E41B1}" presName="bkgdShape" presStyleLbl="node1" presStyleIdx="0" presStyleCnt="1" custLinFactNeighborX="30176" custLinFactNeighborY="24452"/>
      <dgm:spPr/>
    </dgm:pt>
    <dgm:pt modelId="{3036172C-4908-4263-8EA6-58CEC24F2735}" type="pres">
      <dgm:prSet presAssocID="{5DACB5D4-878A-4FF3-9D34-3953310E41B1}" presName="nodeTx" presStyleLbl="node1" presStyleIdx="0" presStyleCnt="1">
        <dgm:presLayoutVars>
          <dgm:bulletEnabled val="1"/>
        </dgm:presLayoutVars>
      </dgm:prSet>
      <dgm:spPr/>
    </dgm:pt>
    <dgm:pt modelId="{EE130D72-3A7C-4B32-9C33-30F9EA6031B3}" type="pres">
      <dgm:prSet presAssocID="{5DACB5D4-878A-4FF3-9D34-3953310E41B1}" presName="invisiNode" presStyleLbl="node1" presStyleIdx="0" presStyleCnt="1"/>
      <dgm:spPr/>
    </dgm:pt>
    <dgm:pt modelId="{87E94909-99E3-4BE0-A412-85E0CA023265}" type="pres">
      <dgm:prSet presAssocID="{5DACB5D4-878A-4FF3-9D34-3953310E41B1}" presName="imagNode" presStyleLbl="fgImgPlace1" presStyleIdx="0" presStyleCnt="1" custScaleX="338918" custScaleY="242007" custLinFactNeighborY="3546"/>
      <dgm:spPr>
        <a:prstGeom prst="flowChartInputOutput">
          <a:avLst/>
        </a:prstGeom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</dgm:ptLst>
  <dgm:cxnLst>
    <dgm:cxn modelId="{0EB43C12-194F-4F7E-9535-E21BC7BCC4AF}" type="presOf" srcId="{5DACB5D4-878A-4FF3-9D34-3953310E41B1}" destId="{3036172C-4908-4263-8EA6-58CEC24F2735}" srcOrd="1" destOrd="0" presId="urn:microsoft.com/office/officeart/2005/8/layout/hList7"/>
    <dgm:cxn modelId="{09B42A30-330E-49EC-AD50-27BE1EA847E9}" type="presOf" srcId="{BFA80D36-094D-4165-9507-587AFF14E409}" destId="{2CD95375-F3CF-4129-9373-A435C7C39F60}" srcOrd="0" destOrd="0" presId="urn:microsoft.com/office/officeart/2005/8/layout/hList7"/>
    <dgm:cxn modelId="{2536CE35-9054-4E58-BDEB-9D9759D639D4}" type="presOf" srcId="{5DACB5D4-878A-4FF3-9D34-3953310E41B1}" destId="{DEFD8DCC-F6E4-4E24-B0B1-540261224217}" srcOrd="0" destOrd="0" presId="urn:microsoft.com/office/officeart/2005/8/layout/hList7"/>
    <dgm:cxn modelId="{25F72D6B-554D-44A3-ACD1-2CFF438C8EBB}" srcId="{BFA80D36-094D-4165-9507-587AFF14E409}" destId="{5DACB5D4-878A-4FF3-9D34-3953310E41B1}" srcOrd="0" destOrd="0" parTransId="{72DAEFDD-5E05-4785-86F7-77C89C8AF743}" sibTransId="{B1B7067E-F2E3-4674-99AB-F22B77A12059}"/>
    <dgm:cxn modelId="{866EAD6A-9D03-46B6-A3CB-A14F9BE8BA5F}" type="presParOf" srcId="{2CD95375-F3CF-4129-9373-A435C7C39F60}" destId="{F14288B8-EA25-4232-9845-F922B723E615}" srcOrd="0" destOrd="0" presId="urn:microsoft.com/office/officeart/2005/8/layout/hList7"/>
    <dgm:cxn modelId="{970B4BA3-5909-46F7-9F40-1555159746F9}" type="presParOf" srcId="{2CD95375-F3CF-4129-9373-A435C7C39F60}" destId="{1C6AA6DE-10A8-487D-9C24-F2828F202E1B}" srcOrd="1" destOrd="0" presId="urn:microsoft.com/office/officeart/2005/8/layout/hList7"/>
    <dgm:cxn modelId="{ECA7A5ED-37BF-49F0-945F-E521E88863FB}" type="presParOf" srcId="{1C6AA6DE-10A8-487D-9C24-F2828F202E1B}" destId="{BC9BC593-F37F-444D-A348-740DA4367EFC}" srcOrd="0" destOrd="0" presId="urn:microsoft.com/office/officeart/2005/8/layout/hList7"/>
    <dgm:cxn modelId="{6200FDD8-6965-4069-A421-3AB9435EDFA7}" type="presParOf" srcId="{BC9BC593-F37F-444D-A348-740DA4367EFC}" destId="{DEFD8DCC-F6E4-4E24-B0B1-540261224217}" srcOrd="0" destOrd="0" presId="urn:microsoft.com/office/officeart/2005/8/layout/hList7"/>
    <dgm:cxn modelId="{0CF0F3AA-D408-4C81-BBB1-A1828A84F19A}" type="presParOf" srcId="{BC9BC593-F37F-444D-A348-740DA4367EFC}" destId="{3036172C-4908-4263-8EA6-58CEC24F2735}" srcOrd="1" destOrd="0" presId="urn:microsoft.com/office/officeart/2005/8/layout/hList7"/>
    <dgm:cxn modelId="{85001AF1-77D7-4CCA-9524-16CE0FE1C924}" type="presParOf" srcId="{BC9BC593-F37F-444D-A348-740DA4367EFC}" destId="{EE130D72-3A7C-4B32-9C33-30F9EA6031B3}" srcOrd="2" destOrd="0" presId="urn:microsoft.com/office/officeart/2005/8/layout/hList7"/>
    <dgm:cxn modelId="{A5CE0FEB-05BA-4B77-8FFA-816E1281B544}" type="presParOf" srcId="{BC9BC593-F37F-444D-A348-740DA4367EFC}" destId="{87E94909-99E3-4BE0-A412-85E0CA02326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A80D36-094D-4165-9507-587AFF14E40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5DACB5D4-878A-4FF3-9D34-3953310E41B1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 </a:t>
          </a:r>
        </a:p>
      </dgm:t>
    </dgm:pt>
    <dgm:pt modelId="{72DAEFDD-5E05-4785-86F7-77C89C8AF743}" type="parTrans" cxnId="{25F72D6B-554D-44A3-ACD1-2CFF438C8EBB}">
      <dgm:prSet/>
      <dgm:spPr/>
      <dgm:t>
        <a:bodyPr/>
        <a:lstStyle/>
        <a:p>
          <a:endParaRPr lang="en-GB"/>
        </a:p>
      </dgm:t>
    </dgm:pt>
    <dgm:pt modelId="{B1B7067E-F2E3-4674-99AB-F22B77A12059}" type="sibTrans" cxnId="{25F72D6B-554D-44A3-ACD1-2CFF438C8EBB}">
      <dgm:prSet/>
      <dgm:spPr/>
      <dgm:t>
        <a:bodyPr/>
        <a:lstStyle/>
        <a:p>
          <a:endParaRPr lang="en-GB"/>
        </a:p>
      </dgm:t>
    </dgm:pt>
    <dgm:pt modelId="{2CD95375-F3CF-4129-9373-A435C7C39F60}" type="pres">
      <dgm:prSet presAssocID="{BFA80D36-094D-4165-9507-587AFF14E409}" presName="Name0" presStyleCnt="0">
        <dgm:presLayoutVars>
          <dgm:dir/>
          <dgm:resizeHandles val="exact"/>
        </dgm:presLayoutVars>
      </dgm:prSet>
      <dgm:spPr/>
    </dgm:pt>
    <dgm:pt modelId="{F14288B8-EA25-4232-9845-F922B723E615}" type="pres">
      <dgm:prSet presAssocID="{BFA80D36-094D-4165-9507-587AFF14E409}" presName="fgShape" presStyleLbl="fgShp" presStyleIdx="0" presStyleCnt="1"/>
      <dgm:spPr>
        <a:noFill/>
        <a:ln>
          <a:noFill/>
        </a:ln>
      </dgm:spPr>
    </dgm:pt>
    <dgm:pt modelId="{1C6AA6DE-10A8-487D-9C24-F2828F202E1B}" type="pres">
      <dgm:prSet presAssocID="{BFA80D36-094D-4165-9507-587AFF14E409}" presName="linComp" presStyleCnt="0"/>
      <dgm:spPr/>
    </dgm:pt>
    <dgm:pt modelId="{BC9BC593-F37F-444D-A348-740DA4367EFC}" type="pres">
      <dgm:prSet presAssocID="{5DACB5D4-878A-4FF3-9D34-3953310E41B1}" presName="compNode" presStyleCnt="0"/>
      <dgm:spPr/>
    </dgm:pt>
    <dgm:pt modelId="{DEFD8DCC-F6E4-4E24-B0B1-540261224217}" type="pres">
      <dgm:prSet presAssocID="{5DACB5D4-878A-4FF3-9D34-3953310E41B1}" presName="bkgdShape" presStyleLbl="node1" presStyleIdx="0" presStyleCnt="1" custLinFactNeighborX="30176" custLinFactNeighborY="24452"/>
      <dgm:spPr/>
    </dgm:pt>
    <dgm:pt modelId="{3036172C-4908-4263-8EA6-58CEC24F2735}" type="pres">
      <dgm:prSet presAssocID="{5DACB5D4-878A-4FF3-9D34-3953310E41B1}" presName="nodeTx" presStyleLbl="node1" presStyleIdx="0" presStyleCnt="1">
        <dgm:presLayoutVars>
          <dgm:bulletEnabled val="1"/>
        </dgm:presLayoutVars>
      </dgm:prSet>
      <dgm:spPr/>
    </dgm:pt>
    <dgm:pt modelId="{EE130D72-3A7C-4B32-9C33-30F9EA6031B3}" type="pres">
      <dgm:prSet presAssocID="{5DACB5D4-878A-4FF3-9D34-3953310E41B1}" presName="invisiNode" presStyleLbl="node1" presStyleIdx="0" presStyleCnt="1"/>
      <dgm:spPr/>
    </dgm:pt>
    <dgm:pt modelId="{87E94909-99E3-4BE0-A412-85E0CA023265}" type="pres">
      <dgm:prSet presAssocID="{5DACB5D4-878A-4FF3-9D34-3953310E41B1}" presName="imagNode" presStyleLbl="fgImgPlace1" presStyleIdx="0" presStyleCnt="1" custScaleX="338918" custScaleY="242007" custLinFactNeighborX="1182" custLinFactNeighborY="7092"/>
      <dgm:spPr>
        <a:prstGeom prst="flowChartInputOutput">
          <a:avLst/>
        </a:prstGeom>
        <a:blipFill rotWithShape="1">
          <a:blip xmlns:r="http://schemas.openxmlformats.org/officeDocument/2006/relationships" r:embed="rId1"/>
          <a:srcRect/>
          <a:stretch>
            <a:fillRect t="-8000" b="-8000"/>
          </a:stretch>
        </a:blipFill>
      </dgm:spPr>
    </dgm:pt>
  </dgm:ptLst>
  <dgm:cxnLst>
    <dgm:cxn modelId="{0EB43C12-194F-4F7E-9535-E21BC7BCC4AF}" type="presOf" srcId="{5DACB5D4-878A-4FF3-9D34-3953310E41B1}" destId="{3036172C-4908-4263-8EA6-58CEC24F2735}" srcOrd="1" destOrd="0" presId="urn:microsoft.com/office/officeart/2005/8/layout/hList7"/>
    <dgm:cxn modelId="{09B42A30-330E-49EC-AD50-27BE1EA847E9}" type="presOf" srcId="{BFA80D36-094D-4165-9507-587AFF14E409}" destId="{2CD95375-F3CF-4129-9373-A435C7C39F60}" srcOrd="0" destOrd="0" presId="urn:microsoft.com/office/officeart/2005/8/layout/hList7"/>
    <dgm:cxn modelId="{2536CE35-9054-4E58-BDEB-9D9759D639D4}" type="presOf" srcId="{5DACB5D4-878A-4FF3-9D34-3953310E41B1}" destId="{DEFD8DCC-F6E4-4E24-B0B1-540261224217}" srcOrd="0" destOrd="0" presId="urn:microsoft.com/office/officeart/2005/8/layout/hList7"/>
    <dgm:cxn modelId="{25F72D6B-554D-44A3-ACD1-2CFF438C8EBB}" srcId="{BFA80D36-094D-4165-9507-587AFF14E409}" destId="{5DACB5D4-878A-4FF3-9D34-3953310E41B1}" srcOrd="0" destOrd="0" parTransId="{72DAEFDD-5E05-4785-86F7-77C89C8AF743}" sibTransId="{B1B7067E-F2E3-4674-99AB-F22B77A12059}"/>
    <dgm:cxn modelId="{866EAD6A-9D03-46B6-A3CB-A14F9BE8BA5F}" type="presParOf" srcId="{2CD95375-F3CF-4129-9373-A435C7C39F60}" destId="{F14288B8-EA25-4232-9845-F922B723E615}" srcOrd="0" destOrd="0" presId="urn:microsoft.com/office/officeart/2005/8/layout/hList7"/>
    <dgm:cxn modelId="{970B4BA3-5909-46F7-9F40-1555159746F9}" type="presParOf" srcId="{2CD95375-F3CF-4129-9373-A435C7C39F60}" destId="{1C6AA6DE-10A8-487D-9C24-F2828F202E1B}" srcOrd="1" destOrd="0" presId="urn:microsoft.com/office/officeart/2005/8/layout/hList7"/>
    <dgm:cxn modelId="{ECA7A5ED-37BF-49F0-945F-E521E88863FB}" type="presParOf" srcId="{1C6AA6DE-10A8-487D-9C24-F2828F202E1B}" destId="{BC9BC593-F37F-444D-A348-740DA4367EFC}" srcOrd="0" destOrd="0" presId="urn:microsoft.com/office/officeart/2005/8/layout/hList7"/>
    <dgm:cxn modelId="{6200FDD8-6965-4069-A421-3AB9435EDFA7}" type="presParOf" srcId="{BC9BC593-F37F-444D-A348-740DA4367EFC}" destId="{DEFD8DCC-F6E4-4E24-B0B1-540261224217}" srcOrd="0" destOrd="0" presId="urn:microsoft.com/office/officeart/2005/8/layout/hList7"/>
    <dgm:cxn modelId="{0CF0F3AA-D408-4C81-BBB1-A1828A84F19A}" type="presParOf" srcId="{BC9BC593-F37F-444D-A348-740DA4367EFC}" destId="{3036172C-4908-4263-8EA6-58CEC24F2735}" srcOrd="1" destOrd="0" presId="urn:microsoft.com/office/officeart/2005/8/layout/hList7"/>
    <dgm:cxn modelId="{85001AF1-77D7-4CCA-9524-16CE0FE1C924}" type="presParOf" srcId="{BC9BC593-F37F-444D-A348-740DA4367EFC}" destId="{EE130D72-3A7C-4B32-9C33-30F9EA6031B3}" srcOrd="2" destOrd="0" presId="urn:microsoft.com/office/officeart/2005/8/layout/hList7"/>
    <dgm:cxn modelId="{A5CE0FEB-05BA-4B77-8FFA-816E1281B544}" type="presParOf" srcId="{BC9BC593-F37F-444D-A348-740DA4367EFC}" destId="{87E94909-99E3-4BE0-A412-85E0CA02326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A80D36-094D-4165-9507-587AFF14E40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5DACB5D4-878A-4FF3-9D34-3953310E41B1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 </a:t>
          </a:r>
        </a:p>
      </dgm:t>
    </dgm:pt>
    <dgm:pt modelId="{72DAEFDD-5E05-4785-86F7-77C89C8AF743}" type="parTrans" cxnId="{25F72D6B-554D-44A3-ACD1-2CFF438C8EBB}">
      <dgm:prSet/>
      <dgm:spPr/>
      <dgm:t>
        <a:bodyPr/>
        <a:lstStyle/>
        <a:p>
          <a:endParaRPr lang="en-GB"/>
        </a:p>
      </dgm:t>
    </dgm:pt>
    <dgm:pt modelId="{B1B7067E-F2E3-4674-99AB-F22B77A12059}" type="sibTrans" cxnId="{25F72D6B-554D-44A3-ACD1-2CFF438C8EBB}">
      <dgm:prSet/>
      <dgm:spPr/>
      <dgm:t>
        <a:bodyPr/>
        <a:lstStyle/>
        <a:p>
          <a:endParaRPr lang="en-GB"/>
        </a:p>
      </dgm:t>
    </dgm:pt>
    <dgm:pt modelId="{2CD95375-F3CF-4129-9373-A435C7C39F60}" type="pres">
      <dgm:prSet presAssocID="{BFA80D36-094D-4165-9507-587AFF14E409}" presName="Name0" presStyleCnt="0">
        <dgm:presLayoutVars>
          <dgm:dir/>
          <dgm:resizeHandles val="exact"/>
        </dgm:presLayoutVars>
      </dgm:prSet>
      <dgm:spPr/>
    </dgm:pt>
    <dgm:pt modelId="{F14288B8-EA25-4232-9845-F922B723E615}" type="pres">
      <dgm:prSet presAssocID="{BFA80D36-094D-4165-9507-587AFF14E409}" presName="fgShape" presStyleLbl="fgShp" presStyleIdx="0" presStyleCnt="1"/>
      <dgm:spPr>
        <a:noFill/>
        <a:ln>
          <a:noFill/>
        </a:ln>
      </dgm:spPr>
    </dgm:pt>
    <dgm:pt modelId="{1C6AA6DE-10A8-487D-9C24-F2828F202E1B}" type="pres">
      <dgm:prSet presAssocID="{BFA80D36-094D-4165-9507-587AFF14E409}" presName="linComp" presStyleCnt="0"/>
      <dgm:spPr/>
    </dgm:pt>
    <dgm:pt modelId="{BC9BC593-F37F-444D-A348-740DA4367EFC}" type="pres">
      <dgm:prSet presAssocID="{5DACB5D4-878A-4FF3-9D34-3953310E41B1}" presName="compNode" presStyleCnt="0"/>
      <dgm:spPr/>
    </dgm:pt>
    <dgm:pt modelId="{DEFD8DCC-F6E4-4E24-B0B1-540261224217}" type="pres">
      <dgm:prSet presAssocID="{5DACB5D4-878A-4FF3-9D34-3953310E41B1}" presName="bkgdShape" presStyleLbl="node1" presStyleIdx="0" presStyleCnt="1" custLinFactNeighborX="30176" custLinFactNeighborY="24452"/>
      <dgm:spPr/>
    </dgm:pt>
    <dgm:pt modelId="{3036172C-4908-4263-8EA6-58CEC24F2735}" type="pres">
      <dgm:prSet presAssocID="{5DACB5D4-878A-4FF3-9D34-3953310E41B1}" presName="nodeTx" presStyleLbl="node1" presStyleIdx="0" presStyleCnt="1">
        <dgm:presLayoutVars>
          <dgm:bulletEnabled val="1"/>
        </dgm:presLayoutVars>
      </dgm:prSet>
      <dgm:spPr/>
    </dgm:pt>
    <dgm:pt modelId="{EE130D72-3A7C-4B32-9C33-30F9EA6031B3}" type="pres">
      <dgm:prSet presAssocID="{5DACB5D4-878A-4FF3-9D34-3953310E41B1}" presName="invisiNode" presStyleLbl="node1" presStyleIdx="0" presStyleCnt="1"/>
      <dgm:spPr/>
    </dgm:pt>
    <dgm:pt modelId="{87E94909-99E3-4BE0-A412-85E0CA023265}" type="pres">
      <dgm:prSet presAssocID="{5DACB5D4-878A-4FF3-9D34-3953310E41B1}" presName="imagNode" presStyleLbl="fgImgPlace1" presStyleIdx="0" presStyleCnt="1" custScaleX="338918" custScaleY="242007" custLinFactNeighborX="-4342"/>
      <dgm:spPr>
        <a:prstGeom prst="flowChartInputOutput">
          <a:avLst/>
        </a:prstGeom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</dgm:ptLst>
  <dgm:cxnLst>
    <dgm:cxn modelId="{0EB43C12-194F-4F7E-9535-E21BC7BCC4AF}" type="presOf" srcId="{5DACB5D4-878A-4FF3-9D34-3953310E41B1}" destId="{3036172C-4908-4263-8EA6-58CEC24F2735}" srcOrd="1" destOrd="0" presId="urn:microsoft.com/office/officeart/2005/8/layout/hList7"/>
    <dgm:cxn modelId="{09B42A30-330E-49EC-AD50-27BE1EA847E9}" type="presOf" srcId="{BFA80D36-094D-4165-9507-587AFF14E409}" destId="{2CD95375-F3CF-4129-9373-A435C7C39F60}" srcOrd="0" destOrd="0" presId="urn:microsoft.com/office/officeart/2005/8/layout/hList7"/>
    <dgm:cxn modelId="{2536CE35-9054-4E58-BDEB-9D9759D639D4}" type="presOf" srcId="{5DACB5D4-878A-4FF3-9D34-3953310E41B1}" destId="{DEFD8DCC-F6E4-4E24-B0B1-540261224217}" srcOrd="0" destOrd="0" presId="urn:microsoft.com/office/officeart/2005/8/layout/hList7"/>
    <dgm:cxn modelId="{25F72D6B-554D-44A3-ACD1-2CFF438C8EBB}" srcId="{BFA80D36-094D-4165-9507-587AFF14E409}" destId="{5DACB5D4-878A-4FF3-9D34-3953310E41B1}" srcOrd="0" destOrd="0" parTransId="{72DAEFDD-5E05-4785-86F7-77C89C8AF743}" sibTransId="{B1B7067E-F2E3-4674-99AB-F22B77A12059}"/>
    <dgm:cxn modelId="{866EAD6A-9D03-46B6-A3CB-A14F9BE8BA5F}" type="presParOf" srcId="{2CD95375-F3CF-4129-9373-A435C7C39F60}" destId="{F14288B8-EA25-4232-9845-F922B723E615}" srcOrd="0" destOrd="0" presId="urn:microsoft.com/office/officeart/2005/8/layout/hList7"/>
    <dgm:cxn modelId="{970B4BA3-5909-46F7-9F40-1555159746F9}" type="presParOf" srcId="{2CD95375-F3CF-4129-9373-A435C7C39F60}" destId="{1C6AA6DE-10A8-487D-9C24-F2828F202E1B}" srcOrd="1" destOrd="0" presId="urn:microsoft.com/office/officeart/2005/8/layout/hList7"/>
    <dgm:cxn modelId="{ECA7A5ED-37BF-49F0-945F-E521E88863FB}" type="presParOf" srcId="{1C6AA6DE-10A8-487D-9C24-F2828F202E1B}" destId="{BC9BC593-F37F-444D-A348-740DA4367EFC}" srcOrd="0" destOrd="0" presId="urn:microsoft.com/office/officeart/2005/8/layout/hList7"/>
    <dgm:cxn modelId="{6200FDD8-6965-4069-A421-3AB9435EDFA7}" type="presParOf" srcId="{BC9BC593-F37F-444D-A348-740DA4367EFC}" destId="{DEFD8DCC-F6E4-4E24-B0B1-540261224217}" srcOrd="0" destOrd="0" presId="urn:microsoft.com/office/officeart/2005/8/layout/hList7"/>
    <dgm:cxn modelId="{0CF0F3AA-D408-4C81-BBB1-A1828A84F19A}" type="presParOf" srcId="{BC9BC593-F37F-444D-A348-740DA4367EFC}" destId="{3036172C-4908-4263-8EA6-58CEC24F2735}" srcOrd="1" destOrd="0" presId="urn:microsoft.com/office/officeart/2005/8/layout/hList7"/>
    <dgm:cxn modelId="{85001AF1-77D7-4CCA-9524-16CE0FE1C924}" type="presParOf" srcId="{BC9BC593-F37F-444D-A348-740DA4367EFC}" destId="{EE130D72-3A7C-4B32-9C33-30F9EA6031B3}" srcOrd="2" destOrd="0" presId="urn:microsoft.com/office/officeart/2005/8/layout/hList7"/>
    <dgm:cxn modelId="{A5CE0FEB-05BA-4B77-8FFA-816E1281B544}" type="presParOf" srcId="{BC9BC593-F37F-444D-A348-740DA4367EFC}" destId="{87E94909-99E3-4BE0-A412-85E0CA02326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A80D36-094D-4165-9507-587AFF14E40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5DACB5D4-878A-4FF3-9D34-3953310E41B1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 </a:t>
          </a:r>
        </a:p>
      </dgm:t>
    </dgm:pt>
    <dgm:pt modelId="{72DAEFDD-5E05-4785-86F7-77C89C8AF743}" type="parTrans" cxnId="{25F72D6B-554D-44A3-ACD1-2CFF438C8EBB}">
      <dgm:prSet/>
      <dgm:spPr/>
      <dgm:t>
        <a:bodyPr/>
        <a:lstStyle/>
        <a:p>
          <a:endParaRPr lang="en-GB"/>
        </a:p>
      </dgm:t>
    </dgm:pt>
    <dgm:pt modelId="{B1B7067E-F2E3-4674-99AB-F22B77A12059}" type="sibTrans" cxnId="{25F72D6B-554D-44A3-ACD1-2CFF438C8EBB}">
      <dgm:prSet/>
      <dgm:spPr/>
      <dgm:t>
        <a:bodyPr/>
        <a:lstStyle/>
        <a:p>
          <a:endParaRPr lang="en-GB"/>
        </a:p>
      </dgm:t>
    </dgm:pt>
    <dgm:pt modelId="{2CD95375-F3CF-4129-9373-A435C7C39F60}" type="pres">
      <dgm:prSet presAssocID="{BFA80D36-094D-4165-9507-587AFF14E409}" presName="Name0" presStyleCnt="0">
        <dgm:presLayoutVars>
          <dgm:dir/>
          <dgm:resizeHandles val="exact"/>
        </dgm:presLayoutVars>
      </dgm:prSet>
      <dgm:spPr/>
    </dgm:pt>
    <dgm:pt modelId="{F14288B8-EA25-4232-9845-F922B723E615}" type="pres">
      <dgm:prSet presAssocID="{BFA80D36-094D-4165-9507-587AFF14E409}" presName="fgShape" presStyleLbl="fgShp" presStyleIdx="0" presStyleCnt="1"/>
      <dgm:spPr>
        <a:noFill/>
        <a:ln>
          <a:noFill/>
        </a:ln>
      </dgm:spPr>
    </dgm:pt>
    <dgm:pt modelId="{1C6AA6DE-10A8-487D-9C24-F2828F202E1B}" type="pres">
      <dgm:prSet presAssocID="{BFA80D36-094D-4165-9507-587AFF14E409}" presName="linComp" presStyleCnt="0"/>
      <dgm:spPr/>
    </dgm:pt>
    <dgm:pt modelId="{BC9BC593-F37F-444D-A348-740DA4367EFC}" type="pres">
      <dgm:prSet presAssocID="{5DACB5D4-878A-4FF3-9D34-3953310E41B1}" presName="compNode" presStyleCnt="0"/>
      <dgm:spPr/>
    </dgm:pt>
    <dgm:pt modelId="{DEFD8DCC-F6E4-4E24-B0B1-540261224217}" type="pres">
      <dgm:prSet presAssocID="{5DACB5D4-878A-4FF3-9D34-3953310E41B1}" presName="bkgdShape" presStyleLbl="node1" presStyleIdx="0" presStyleCnt="1" custLinFactNeighborX="30176" custLinFactNeighborY="24452"/>
      <dgm:spPr/>
    </dgm:pt>
    <dgm:pt modelId="{3036172C-4908-4263-8EA6-58CEC24F2735}" type="pres">
      <dgm:prSet presAssocID="{5DACB5D4-878A-4FF3-9D34-3953310E41B1}" presName="nodeTx" presStyleLbl="node1" presStyleIdx="0" presStyleCnt="1">
        <dgm:presLayoutVars>
          <dgm:bulletEnabled val="1"/>
        </dgm:presLayoutVars>
      </dgm:prSet>
      <dgm:spPr/>
    </dgm:pt>
    <dgm:pt modelId="{EE130D72-3A7C-4B32-9C33-30F9EA6031B3}" type="pres">
      <dgm:prSet presAssocID="{5DACB5D4-878A-4FF3-9D34-3953310E41B1}" presName="invisiNode" presStyleLbl="node1" presStyleIdx="0" presStyleCnt="1"/>
      <dgm:spPr/>
    </dgm:pt>
    <dgm:pt modelId="{87E94909-99E3-4BE0-A412-85E0CA023265}" type="pres">
      <dgm:prSet presAssocID="{5DACB5D4-878A-4FF3-9D34-3953310E41B1}" presName="imagNode" presStyleLbl="fgImgPlace1" presStyleIdx="0" presStyleCnt="1" custScaleX="338918" custScaleY="242007" custLinFactNeighborY="3546"/>
      <dgm:spPr>
        <a:prstGeom prst="flowChartInputOutput">
          <a:avLst/>
        </a:prstGeom>
        <a:blipFill rotWithShape="1">
          <a:blip xmlns:r="http://schemas.openxmlformats.org/officeDocument/2006/relationships" r:embed="rId1"/>
          <a:srcRect/>
          <a:stretch>
            <a:fillRect l="-8000" r="-8000"/>
          </a:stretch>
        </a:blipFill>
      </dgm:spPr>
    </dgm:pt>
  </dgm:ptLst>
  <dgm:cxnLst>
    <dgm:cxn modelId="{0EB43C12-194F-4F7E-9535-E21BC7BCC4AF}" type="presOf" srcId="{5DACB5D4-878A-4FF3-9D34-3953310E41B1}" destId="{3036172C-4908-4263-8EA6-58CEC24F2735}" srcOrd="1" destOrd="0" presId="urn:microsoft.com/office/officeart/2005/8/layout/hList7"/>
    <dgm:cxn modelId="{09B42A30-330E-49EC-AD50-27BE1EA847E9}" type="presOf" srcId="{BFA80D36-094D-4165-9507-587AFF14E409}" destId="{2CD95375-F3CF-4129-9373-A435C7C39F60}" srcOrd="0" destOrd="0" presId="urn:microsoft.com/office/officeart/2005/8/layout/hList7"/>
    <dgm:cxn modelId="{2536CE35-9054-4E58-BDEB-9D9759D639D4}" type="presOf" srcId="{5DACB5D4-878A-4FF3-9D34-3953310E41B1}" destId="{DEFD8DCC-F6E4-4E24-B0B1-540261224217}" srcOrd="0" destOrd="0" presId="urn:microsoft.com/office/officeart/2005/8/layout/hList7"/>
    <dgm:cxn modelId="{25F72D6B-554D-44A3-ACD1-2CFF438C8EBB}" srcId="{BFA80D36-094D-4165-9507-587AFF14E409}" destId="{5DACB5D4-878A-4FF3-9D34-3953310E41B1}" srcOrd="0" destOrd="0" parTransId="{72DAEFDD-5E05-4785-86F7-77C89C8AF743}" sibTransId="{B1B7067E-F2E3-4674-99AB-F22B77A12059}"/>
    <dgm:cxn modelId="{866EAD6A-9D03-46B6-A3CB-A14F9BE8BA5F}" type="presParOf" srcId="{2CD95375-F3CF-4129-9373-A435C7C39F60}" destId="{F14288B8-EA25-4232-9845-F922B723E615}" srcOrd="0" destOrd="0" presId="urn:microsoft.com/office/officeart/2005/8/layout/hList7"/>
    <dgm:cxn modelId="{970B4BA3-5909-46F7-9F40-1555159746F9}" type="presParOf" srcId="{2CD95375-F3CF-4129-9373-A435C7C39F60}" destId="{1C6AA6DE-10A8-487D-9C24-F2828F202E1B}" srcOrd="1" destOrd="0" presId="urn:microsoft.com/office/officeart/2005/8/layout/hList7"/>
    <dgm:cxn modelId="{ECA7A5ED-37BF-49F0-945F-E521E88863FB}" type="presParOf" srcId="{1C6AA6DE-10A8-487D-9C24-F2828F202E1B}" destId="{BC9BC593-F37F-444D-A348-740DA4367EFC}" srcOrd="0" destOrd="0" presId="urn:microsoft.com/office/officeart/2005/8/layout/hList7"/>
    <dgm:cxn modelId="{6200FDD8-6965-4069-A421-3AB9435EDFA7}" type="presParOf" srcId="{BC9BC593-F37F-444D-A348-740DA4367EFC}" destId="{DEFD8DCC-F6E4-4E24-B0B1-540261224217}" srcOrd="0" destOrd="0" presId="urn:microsoft.com/office/officeart/2005/8/layout/hList7"/>
    <dgm:cxn modelId="{0CF0F3AA-D408-4C81-BBB1-A1828A84F19A}" type="presParOf" srcId="{BC9BC593-F37F-444D-A348-740DA4367EFC}" destId="{3036172C-4908-4263-8EA6-58CEC24F2735}" srcOrd="1" destOrd="0" presId="urn:microsoft.com/office/officeart/2005/8/layout/hList7"/>
    <dgm:cxn modelId="{85001AF1-77D7-4CCA-9524-16CE0FE1C924}" type="presParOf" srcId="{BC9BC593-F37F-444D-A348-740DA4367EFC}" destId="{EE130D72-3A7C-4B32-9C33-30F9EA6031B3}" srcOrd="2" destOrd="0" presId="urn:microsoft.com/office/officeart/2005/8/layout/hList7"/>
    <dgm:cxn modelId="{A5CE0FEB-05BA-4B77-8FFA-816E1281B544}" type="presParOf" srcId="{BC9BC593-F37F-444D-A348-740DA4367EFC}" destId="{87E94909-99E3-4BE0-A412-85E0CA02326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A80D36-094D-4165-9507-587AFF14E40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5DACB5D4-878A-4FF3-9D34-3953310E41B1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 </a:t>
          </a:r>
        </a:p>
      </dgm:t>
    </dgm:pt>
    <dgm:pt modelId="{72DAEFDD-5E05-4785-86F7-77C89C8AF743}" type="parTrans" cxnId="{25F72D6B-554D-44A3-ACD1-2CFF438C8EBB}">
      <dgm:prSet/>
      <dgm:spPr/>
      <dgm:t>
        <a:bodyPr/>
        <a:lstStyle/>
        <a:p>
          <a:endParaRPr lang="en-GB"/>
        </a:p>
      </dgm:t>
    </dgm:pt>
    <dgm:pt modelId="{B1B7067E-F2E3-4674-99AB-F22B77A12059}" type="sibTrans" cxnId="{25F72D6B-554D-44A3-ACD1-2CFF438C8EBB}">
      <dgm:prSet/>
      <dgm:spPr/>
      <dgm:t>
        <a:bodyPr/>
        <a:lstStyle/>
        <a:p>
          <a:endParaRPr lang="en-GB"/>
        </a:p>
      </dgm:t>
    </dgm:pt>
    <dgm:pt modelId="{2CD95375-F3CF-4129-9373-A435C7C39F60}" type="pres">
      <dgm:prSet presAssocID="{BFA80D36-094D-4165-9507-587AFF14E409}" presName="Name0" presStyleCnt="0">
        <dgm:presLayoutVars>
          <dgm:dir/>
          <dgm:resizeHandles val="exact"/>
        </dgm:presLayoutVars>
      </dgm:prSet>
      <dgm:spPr/>
    </dgm:pt>
    <dgm:pt modelId="{F14288B8-EA25-4232-9845-F922B723E615}" type="pres">
      <dgm:prSet presAssocID="{BFA80D36-094D-4165-9507-587AFF14E409}" presName="fgShape" presStyleLbl="fgShp" presStyleIdx="0" presStyleCnt="1"/>
      <dgm:spPr>
        <a:noFill/>
        <a:ln>
          <a:noFill/>
        </a:ln>
      </dgm:spPr>
    </dgm:pt>
    <dgm:pt modelId="{1C6AA6DE-10A8-487D-9C24-F2828F202E1B}" type="pres">
      <dgm:prSet presAssocID="{BFA80D36-094D-4165-9507-587AFF14E409}" presName="linComp" presStyleCnt="0"/>
      <dgm:spPr/>
    </dgm:pt>
    <dgm:pt modelId="{BC9BC593-F37F-444D-A348-740DA4367EFC}" type="pres">
      <dgm:prSet presAssocID="{5DACB5D4-878A-4FF3-9D34-3953310E41B1}" presName="compNode" presStyleCnt="0"/>
      <dgm:spPr/>
    </dgm:pt>
    <dgm:pt modelId="{DEFD8DCC-F6E4-4E24-B0B1-540261224217}" type="pres">
      <dgm:prSet presAssocID="{5DACB5D4-878A-4FF3-9D34-3953310E41B1}" presName="bkgdShape" presStyleLbl="node1" presStyleIdx="0" presStyleCnt="1" custLinFactNeighborX="30176" custLinFactNeighborY="24452"/>
      <dgm:spPr/>
    </dgm:pt>
    <dgm:pt modelId="{3036172C-4908-4263-8EA6-58CEC24F2735}" type="pres">
      <dgm:prSet presAssocID="{5DACB5D4-878A-4FF3-9D34-3953310E41B1}" presName="nodeTx" presStyleLbl="node1" presStyleIdx="0" presStyleCnt="1">
        <dgm:presLayoutVars>
          <dgm:bulletEnabled val="1"/>
        </dgm:presLayoutVars>
      </dgm:prSet>
      <dgm:spPr/>
    </dgm:pt>
    <dgm:pt modelId="{EE130D72-3A7C-4B32-9C33-30F9EA6031B3}" type="pres">
      <dgm:prSet presAssocID="{5DACB5D4-878A-4FF3-9D34-3953310E41B1}" presName="invisiNode" presStyleLbl="node1" presStyleIdx="0" presStyleCnt="1"/>
      <dgm:spPr/>
    </dgm:pt>
    <dgm:pt modelId="{87E94909-99E3-4BE0-A412-85E0CA023265}" type="pres">
      <dgm:prSet presAssocID="{5DACB5D4-878A-4FF3-9D34-3953310E41B1}" presName="imagNode" presStyleLbl="fgImgPlace1" presStyleIdx="0" presStyleCnt="1" custScaleX="338918" custScaleY="242007" custLinFactNeighborX="-24594" custLinFactNeighborY="-12049"/>
      <dgm:spPr>
        <a:prstGeom prst="flowChartInputOutput">
          <a:avLst/>
        </a:prstGeom>
        <a:blipFill rotWithShape="1">
          <a:blip xmlns:r="http://schemas.openxmlformats.org/officeDocument/2006/relationships" r:embed="rId1"/>
          <a:srcRect/>
          <a:stretch>
            <a:fillRect t="-11000" b="-11000"/>
          </a:stretch>
        </a:blipFill>
      </dgm:spPr>
    </dgm:pt>
  </dgm:ptLst>
  <dgm:cxnLst>
    <dgm:cxn modelId="{0EB43C12-194F-4F7E-9535-E21BC7BCC4AF}" type="presOf" srcId="{5DACB5D4-878A-4FF3-9D34-3953310E41B1}" destId="{3036172C-4908-4263-8EA6-58CEC24F2735}" srcOrd="1" destOrd="0" presId="urn:microsoft.com/office/officeart/2005/8/layout/hList7"/>
    <dgm:cxn modelId="{09B42A30-330E-49EC-AD50-27BE1EA847E9}" type="presOf" srcId="{BFA80D36-094D-4165-9507-587AFF14E409}" destId="{2CD95375-F3CF-4129-9373-A435C7C39F60}" srcOrd="0" destOrd="0" presId="urn:microsoft.com/office/officeart/2005/8/layout/hList7"/>
    <dgm:cxn modelId="{2536CE35-9054-4E58-BDEB-9D9759D639D4}" type="presOf" srcId="{5DACB5D4-878A-4FF3-9D34-3953310E41B1}" destId="{DEFD8DCC-F6E4-4E24-B0B1-540261224217}" srcOrd="0" destOrd="0" presId="urn:microsoft.com/office/officeart/2005/8/layout/hList7"/>
    <dgm:cxn modelId="{25F72D6B-554D-44A3-ACD1-2CFF438C8EBB}" srcId="{BFA80D36-094D-4165-9507-587AFF14E409}" destId="{5DACB5D4-878A-4FF3-9D34-3953310E41B1}" srcOrd="0" destOrd="0" parTransId="{72DAEFDD-5E05-4785-86F7-77C89C8AF743}" sibTransId="{B1B7067E-F2E3-4674-99AB-F22B77A12059}"/>
    <dgm:cxn modelId="{866EAD6A-9D03-46B6-A3CB-A14F9BE8BA5F}" type="presParOf" srcId="{2CD95375-F3CF-4129-9373-A435C7C39F60}" destId="{F14288B8-EA25-4232-9845-F922B723E615}" srcOrd="0" destOrd="0" presId="urn:microsoft.com/office/officeart/2005/8/layout/hList7"/>
    <dgm:cxn modelId="{970B4BA3-5909-46F7-9F40-1555159746F9}" type="presParOf" srcId="{2CD95375-F3CF-4129-9373-A435C7C39F60}" destId="{1C6AA6DE-10A8-487D-9C24-F2828F202E1B}" srcOrd="1" destOrd="0" presId="urn:microsoft.com/office/officeart/2005/8/layout/hList7"/>
    <dgm:cxn modelId="{ECA7A5ED-37BF-49F0-945F-E521E88863FB}" type="presParOf" srcId="{1C6AA6DE-10A8-487D-9C24-F2828F202E1B}" destId="{BC9BC593-F37F-444D-A348-740DA4367EFC}" srcOrd="0" destOrd="0" presId="urn:microsoft.com/office/officeart/2005/8/layout/hList7"/>
    <dgm:cxn modelId="{6200FDD8-6965-4069-A421-3AB9435EDFA7}" type="presParOf" srcId="{BC9BC593-F37F-444D-A348-740DA4367EFC}" destId="{DEFD8DCC-F6E4-4E24-B0B1-540261224217}" srcOrd="0" destOrd="0" presId="urn:microsoft.com/office/officeart/2005/8/layout/hList7"/>
    <dgm:cxn modelId="{0CF0F3AA-D408-4C81-BBB1-A1828A84F19A}" type="presParOf" srcId="{BC9BC593-F37F-444D-A348-740DA4367EFC}" destId="{3036172C-4908-4263-8EA6-58CEC24F2735}" srcOrd="1" destOrd="0" presId="urn:microsoft.com/office/officeart/2005/8/layout/hList7"/>
    <dgm:cxn modelId="{85001AF1-77D7-4CCA-9524-16CE0FE1C924}" type="presParOf" srcId="{BC9BC593-F37F-444D-A348-740DA4367EFC}" destId="{EE130D72-3A7C-4B32-9C33-30F9EA6031B3}" srcOrd="2" destOrd="0" presId="urn:microsoft.com/office/officeart/2005/8/layout/hList7"/>
    <dgm:cxn modelId="{A5CE0FEB-05BA-4B77-8FFA-816E1281B544}" type="presParOf" srcId="{BC9BC593-F37F-444D-A348-740DA4367EFC}" destId="{87E94909-99E3-4BE0-A412-85E0CA02326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A80D36-094D-4165-9507-587AFF14E40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5DACB5D4-878A-4FF3-9D34-3953310E41B1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 </a:t>
          </a:r>
        </a:p>
      </dgm:t>
    </dgm:pt>
    <dgm:pt modelId="{72DAEFDD-5E05-4785-86F7-77C89C8AF743}" type="parTrans" cxnId="{25F72D6B-554D-44A3-ACD1-2CFF438C8EBB}">
      <dgm:prSet/>
      <dgm:spPr/>
      <dgm:t>
        <a:bodyPr/>
        <a:lstStyle/>
        <a:p>
          <a:endParaRPr lang="en-GB"/>
        </a:p>
      </dgm:t>
    </dgm:pt>
    <dgm:pt modelId="{B1B7067E-F2E3-4674-99AB-F22B77A12059}" type="sibTrans" cxnId="{25F72D6B-554D-44A3-ACD1-2CFF438C8EBB}">
      <dgm:prSet/>
      <dgm:spPr/>
      <dgm:t>
        <a:bodyPr/>
        <a:lstStyle/>
        <a:p>
          <a:endParaRPr lang="en-GB"/>
        </a:p>
      </dgm:t>
    </dgm:pt>
    <dgm:pt modelId="{2CD95375-F3CF-4129-9373-A435C7C39F60}" type="pres">
      <dgm:prSet presAssocID="{BFA80D36-094D-4165-9507-587AFF14E409}" presName="Name0" presStyleCnt="0">
        <dgm:presLayoutVars>
          <dgm:dir/>
          <dgm:resizeHandles val="exact"/>
        </dgm:presLayoutVars>
      </dgm:prSet>
      <dgm:spPr/>
    </dgm:pt>
    <dgm:pt modelId="{F14288B8-EA25-4232-9845-F922B723E615}" type="pres">
      <dgm:prSet presAssocID="{BFA80D36-094D-4165-9507-587AFF14E409}" presName="fgShape" presStyleLbl="fgShp" presStyleIdx="0" presStyleCnt="1"/>
      <dgm:spPr>
        <a:noFill/>
        <a:ln>
          <a:noFill/>
        </a:ln>
      </dgm:spPr>
    </dgm:pt>
    <dgm:pt modelId="{1C6AA6DE-10A8-487D-9C24-F2828F202E1B}" type="pres">
      <dgm:prSet presAssocID="{BFA80D36-094D-4165-9507-587AFF14E409}" presName="linComp" presStyleCnt="0"/>
      <dgm:spPr/>
    </dgm:pt>
    <dgm:pt modelId="{BC9BC593-F37F-444D-A348-740DA4367EFC}" type="pres">
      <dgm:prSet presAssocID="{5DACB5D4-878A-4FF3-9D34-3953310E41B1}" presName="compNode" presStyleCnt="0"/>
      <dgm:spPr/>
    </dgm:pt>
    <dgm:pt modelId="{DEFD8DCC-F6E4-4E24-B0B1-540261224217}" type="pres">
      <dgm:prSet presAssocID="{5DACB5D4-878A-4FF3-9D34-3953310E41B1}" presName="bkgdShape" presStyleLbl="node1" presStyleIdx="0" presStyleCnt="1" custLinFactNeighborX="30176" custLinFactNeighborY="24452"/>
      <dgm:spPr/>
    </dgm:pt>
    <dgm:pt modelId="{3036172C-4908-4263-8EA6-58CEC24F2735}" type="pres">
      <dgm:prSet presAssocID="{5DACB5D4-878A-4FF3-9D34-3953310E41B1}" presName="nodeTx" presStyleLbl="node1" presStyleIdx="0" presStyleCnt="1">
        <dgm:presLayoutVars>
          <dgm:bulletEnabled val="1"/>
        </dgm:presLayoutVars>
      </dgm:prSet>
      <dgm:spPr/>
    </dgm:pt>
    <dgm:pt modelId="{EE130D72-3A7C-4B32-9C33-30F9EA6031B3}" type="pres">
      <dgm:prSet presAssocID="{5DACB5D4-878A-4FF3-9D34-3953310E41B1}" presName="invisiNode" presStyleLbl="node1" presStyleIdx="0" presStyleCnt="1"/>
      <dgm:spPr/>
    </dgm:pt>
    <dgm:pt modelId="{87E94909-99E3-4BE0-A412-85E0CA023265}" type="pres">
      <dgm:prSet presAssocID="{5DACB5D4-878A-4FF3-9D34-3953310E41B1}" presName="imagNode" presStyleLbl="fgImgPlace1" presStyleIdx="0" presStyleCnt="1" custScaleX="338918" custScaleY="242007" custLinFactNeighborX="1478" custLinFactNeighborY="2930"/>
      <dgm:spPr>
        <a:prstGeom prst="flowChartInputOutput">
          <a:avLst/>
        </a:prstGeom>
        <a:blipFill rotWithShape="1">
          <a:blip xmlns:r="http://schemas.openxmlformats.org/officeDocument/2006/relationships" r:embed="rId1"/>
          <a:srcRect/>
          <a:stretch>
            <a:fillRect t="-13000" b="-13000"/>
          </a:stretch>
        </a:blipFill>
      </dgm:spPr>
    </dgm:pt>
  </dgm:ptLst>
  <dgm:cxnLst>
    <dgm:cxn modelId="{0EB43C12-194F-4F7E-9535-E21BC7BCC4AF}" type="presOf" srcId="{5DACB5D4-878A-4FF3-9D34-3953310E41B1}" destId="{3036172C-4908-4263-8EA6-58CEC24F2735}" srcOrd="1" destOrd="0" presId="urn:microsoft.com/office/officeart/2005/8/layout/hList7"/>
    <dgm:cxn modelId="{09B42A30-330E-49EC-AD50-27BE1EA847E9}" type="presOf" srcId="{BFA80D36-094D-4165-9507-587AFF14E409}" destId="{2CD95375-F3CF-4129-9373-A435C7C39F60}" srcOrd="0" destOrd="0" presId="urn:microsoft.com/office/officeart/2005/8/layout/hList7"/>
    <dgm:cxn modelId="{2536CE35-9054-4E58-BDEB-9D9759D639D4}" type="presOf" srcId="{5DACB5D4-878A-4FF3-9D34-3953310E41B1}" destId="{DEFD8DCC-F6E4-4E24-B0B1-540261224217}" srcOrd="0" destOrd="0" presId="urn:microsoft.com/office/officeart/2005/8/layout/hList7"/>
    <dgm:cxn modelId="{25F72D6B-554D-44A3-ACD1-2CFF438C8EBB}" srcId="{BFA80D36-094D-4165-9507-587AFF14E409}" destId="{5DACB5D4-878A-4FF3-9D34-3953310E41B1}" srcOrd="0" destOrd="0" parTransId="{72DAEFDD-5E05-4785-86F7-77C89C8AF743}" sibTransId="{B1B7067E-F2E3-4674-99AB-F22B77A12059}"/>
    <dgm:cxn modelId="{866EAD6A-9D03-46B6-A3CB-A14F9BE8BA5F}" type="presParOf" srcId="{2CD95375-F3CF-4129-9373-A435C7C39F60}" destId="{F14288B8-EA25-4232-9845-F922B723E615}" srcOrd="0" destOrd="0" presId="urn:microsoft.com/office/officeart/2005/8/layout/hList7"/>
    <dgm:cxn modelId="{970B4BA3-5909-46F7-9F40-1555159746F9}" type="presParOf" srcId="{2CD95375-F3CF-4129-9373-A435C7C39F60}" destId="{1C6AA6DE-10A8-487D-9C24-F2828F202E1B}" srcOrd="1" destOrd="0" presId="urn:microsoft.com/office/officeart/2005/8/layout/hList7"/>
    <dgm:cxn modelId="{ECA7A5ED-37BF-49F0-945F-E521E88863FB}" type="presParOf" srcId="{1C6AA6DE-10A8-487D-9C24-F2828F202E1B}" destId="{BC9BC593-F37F-444D-A348-740DA4367EFC}" srcOrd="0" destOrd="0" presId="urn:microsoft.com/office/officeart/2005/8/layout/hList7"/>
    <dgm:cxn modelId="{6200FDD8-6965-4069-A421-3AB9435EDFA7}" type="presParOf" srcId="{BC9BC593-F37F-444D-A348-740DA4367EFC}" destId="{DEFD8DCC-F6E4-4E24-B0B1-540261224217}" srcOrd="0" destOrd="0" presId="urn:microsoft.com/office/officeart/2005/8/layout/hList7"/>
    <dgm:cxn modelId="{0CF0F3AA-D408-4C81-BBB1-A1828A84F19A}" type="presParOf" srcId="{BC9BC593-F37F-444D-A348-740DA4367EFC}" destId="{3036172C-4908-4263-8EA6-58CEC24F2735}" srcOrd="1" destOrd="0" presId="urn:microsoft.com/office/officeart/2005/8/layout/hList7"/>
    <dgm:cxn modelId="{85001AF1-77D7-4CCA-9524-16CE0FE1C924}" type="presParOf" srcId="{BC9BC593-F37F-444D-A348-740DA4367EFC}" destId="{EE130D72-3A7C-4B32-9C33-30F9EA6031B3}" srcOrd="2" destOrd="0" presId="urn:microsoft.com/office/officeart/2005/8/layout/hList7"/>
    <dgm:cxn modelId="{A5CE0FEB-05BA-4B77-8FFA-816E1281B544}" type="presParOf" srcId="{BC9BC593-F37F-444D-A348-740DA4367EFC}" destId="{87E94909-99E3-4BE0-A412-85E0CA02326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978293-832F-4A6E-AAA5-1489EC54C4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9CA072DA-7B27-4ADF-B6FB-1F1258427C69}">
      <dgm:prSet phldrT="[Text]" phldr="1"/>
      <dgm:spPr/>
      <dgm:t>
        <a:bodyPr/>
        <a:lstStyle/>
        <a:p>
          <a:endParaRPr lang="en-GB"/>
        </a:p>
      </dgm:t>
    </dgm:pt>
    <dgm:pt modelId="{964D081A-F592-4637-B267-4BDC37CCA35B}" type="parTrans" cxnId="{9FCE1600-1D96-4B2B-89CD-98DC1F1BFCC3}">
      <dgm:prSet/>
      <dgm:spPr/>
      <dgm:t>
        <a:bodyPr/>
        <a:lstStyle/>
        <a:p>
          <a:endParaRPr lang="en-GB"/>
        </a:p>
      </dgm:t>
    </dgm:pt>
    <dgm:pt modelId="{62E76C18-9EB4-437B-9285-8FC75684B66E}" type="sibTrans" cxnId="{9FCE1600-1D96-4B2B-89CD-98DC1F1BFCC3}">
      <dgm:prSet/>
      <dgm:spPr/>
      <dgm:t>
        <a:bodyPr/>
        <a:lstStyle/>
        <a:p>
          <a:endParaRPr lang="en-GB"/>
        </a:p>
      </dgm:t>
    </dgm:pt>
    <dgm:pt modelId="{0DD98B50-7F20-4AC2-947D-B8FEACC06E64}">
      <dgm:prSet phldrT="[Text]" phldr="1"/>
      <dgm:spPr/>
      <dgm:t>
        <a:bodyPr/>
        <a:lstStyle/>
        <a:p>
          <a:endParaRPr lang="en-GB"/>
        </a:p>
      </dgm:t>
    </dgm:pt>
    <dgm:pt modelId="{BB0DA777-7DA5-494E-BD01-A33FE921BDA5}" type="parTrans" cxnId="{72B1FE4B-2DF3-4EBC-8467-E94F22C90A51}">
      <dgm:prSet/>
      <dgm:spPr/>
      <dgm:t>
        <a:bodyPr/>
        <a:lstStyle/>
        <a:p>
          <a:endParaRPr lang="en-GB"/>
        </a:p>
      </dgm:t>
    </dgm:pt>
    <dgm:pt modelId="{F56C739D-1A29-4684-A743-E1CC59880A95}" type="sibTrans" cxnId="{72B1FE4B-2DF3-4EBC-8467-E94F22C90A51}">
      <dgm:prSet/>
      <dgm:spPr/>
      <dgm:t>
        <a:bodyPr/>
        <a:lstStyle/>
        <a:p>
          <a:endParaRPr lang="en-GB"/>
        </a:p>
      </dgm:t>
    </dgm:pt>
    <dgm:pt modelId="{883B0499-5D35-4036-8FC2-30BC097B2B95}">
      <dgm:prSet phldrT="[Text]" phldr="1"/>
      <dgm:spPr/>
      <dgm:t>
        <a:bodyPr/>
        <a:lstStyle/>
        <a:p>
          <a:endParaRPr lang="en-GB"/>
        </a:p>
      </dgm:t>
    </dgm:pt>
    <dgm:pt modelId="{4C1110F2-C392-4429-95DF-30F9C1413B07}" type="parTrans" cxnId="{28B9727C-0A96-4F7A-98D3-01EA0685A7CA}">
      <dgm:prSet/>
      <dgm:spPr/>
      <dgm:t>
        <a:bodyPr/>
        <a:lstStyle/>
        <a:p>
          <a:endParaRPr lang="en-GB"/>
        </a:p>
      </dgm:t>
    </dgm:pt>
    <dgm:pt modelId="{05856CE9-AAAD-457A-906B-9CCDB09DD86F}" type="sibTrans" cxnId="{28B9727C-0A96-4F7A-98D3-01EA0685A7CA}">
      <dgm:prSet/>
      <dgm:spPr/>
      <dgm:t>
        <a:bodyPr/>
        <a:lstStyle/>
        <a:p>
          <a:endParaRPr lang="en-GB"/>
        </a:p>
      </dgm:t>
    </dgm:pt>
    <dgm:pt modelId="{F0779DC8-5ADC-4843-9331-36F56CE1C6A1}" type="pres">
      <dgm:prSet presAssocID="{10978293-832F-4A6E-AAA5-1489EC54C451}" presName="Name0" presStyleCnt="0">
        <dgm:presLayoutVars>
          <dgm:dir/>
          <dgm:resizeHandles val="exact"/>
        </dgm:presLayoutVars>
      </dgm:prSet>
      <dgm:spPr/>
    </dgm:pt>
    <dgm:pt modelId="{566A4E5B-8713-4682-AC3C-894064EF1671}" type="pres">
      <dgm:prSet presAssocID="{10978293-832F-4A6E-AAA5-1489EC54C451}" presName="fgShape" presStyleLbl="fgShp" presStyleIdx="0" presStyleCnt="1"/>
      <dgm:spPr/>
    </dgm:pt>
    <dgm:pt modelId="{5A41C6BB-E131-4C0D-93B5-1CD3897D7012}" type="pres">
      <dgm:prSet presAssocID="{10978293-832F-4A6E-AAA5-1489EC54C451}" presName="linComp" presStyleCnt="0"/>
      <dgm:spPr/>
    </dgm:pt>
    <dgm:pt modelId="{99B32068-9551-4273-BD10-D55855C720AF}" type="pres">
      <dgm:prSet presAssocID="{9CA072DA-7B27-4ADF-B6FB-1F1258427C69}" presName="compNode" presStyleCnt="0"/>
      <dgm:spPr/>
    </dgm:pt>
    <dgm:pt modelId="{2C9D2500-ABDA-46AF-AAB2-9E287E2E602D}" type="pres">
      <dgm:prSet presAssocID="{9CA072DA-7B27-4ADF-B6FB-1F1258427C69}" presName="bkgdShape" presStyleLbl="node1" presStyleIdx="0" presStyleCnt="3"/>
      <dgm:spPr/>
    </dgm:pt>
    <dgm:pt modelId="{FBC8420E-BE74-4DF3-BB14-8AE77DA8AE73}" type="pres">
      <dgm:prSet presAssocID="{9CA072DA-7B27-4ADF-B6FB-1F1258427C69}" presName="nodeTx" presStyleLbl="node1" presStyleIdx="0" presStyleCnt="3">
        <dgm:presLayoutVars>
          <dgm:bulletEnabled val="1"/>
        </dgm:presLayoutVars>
      </dgm:prSet>
      <dgm:spPr/>
    </dgm:pt>
    <dgm:pt modelId="{3AD63049-4946-4D1B-B113-7D3E5FCE73E5}" type="pres">
      <dgm:prSet presAssocID="{9CA072DA-7B27-4ADF-B6FB-1F1258427C69}" presName="invisiNode" presStyleLbl="node1" presStyleIdx="0" presStyleCnt="3"/>
      <dgm:spPr/>
    </dgm:pt>
    <dgm:pt modelId="{08673205-492A-4CA8-B8C1-6964615A521C}" type="pres">
      <dgm:prSet presAssocID="{9CA072DA-7B27-4ADF-B6FB-1F1258427C69}" presName="imagNode" presStyleLbl="fgImgPlace1" presStyleIdx="0" presStyleCnt="3" custAng="10800000"/>
      <dgm:spPr>
        <a:prstGeom prst="rtTriangle">
          <a:avLst/>
        </a:prstGeom>
        <a:blipFill rotWithShape="1">
          <a:blip xmlns:r="http://schemas.openxmlformats.org/officeDocument/2006/relationships" r:embed="rId1"/>
          <a:srcRect/>
          <a:stretch>
            <a:fillRect l="-28000" r="-28000"/>
          </a:stretch>
        </a:blipFill>
      </dgm:spPr>
    </dgm:pt>
    <dgm:pt modelId="{94B05FB1-5CFA-4D21-AF2D-9B7155C6782E}" type="pres">
      <dgm:prSet presAssocID="{62E76C18-9EB4-437B-9285-8FC75684B66E}" presName="sibTrans" presStyleLbl="sibTrans2D1" presStyleIdx="0" presStyleCnt="0"/>
      <dgm:spPr/>
    </dgm:pt>
    <dgm:pt modelId="{F1D9B21D-4DE3-462B-BD92-B79012037832}" type="pres">
      <dgm:prSet presAssocID="{0DD98B50-7F20-4AC2-947D-B8FEACC06E64}" presName="compNode" presStyleCnt="0"/>
      <dgm:spPr/>
    </dgm:pt>
    <dgm:pt modelId="{C9A3D6D7-6C98-49CF-935B-5990AB7E15E6}" type="pres">
      <dgm:prSet presAssocID="{0DD98B50-7F20-4AC2-947D-B8FEACC06E64}" presName="bkgdShape" presStyleLbl="node1" presStyleIdx="1" presStyleCnt="3"/>
      <dgm:spPr/>
    </dgm:pt>
    <dgm:pt modelId="{F6C342CB-6C4E-4C15-BC4F-57BC01A83F0A}" type="pres">
      <dgm:prSet presAssocID="{0DD98B50-7F20-4AC2-947D-B8FEACC06E64}" presName="nodeTx" presStyleLbl="node1" presStyleIdx="1" presStyleCnt="3">
        <dgm:presLayoutVars>
          <dgm:bulletEnabled val="1"/>
        </dgm:presLayoutVars>
      </dgm:prSet>
      <dgm:spPr/>
    </dgm:pt>
    <dgm:pt modelId="{3A43FBDB-0C18-4667-BE57-9FE4196D6A45}" type="pres">
      <dgm:prSet presAssocID="{0DD98B50-7F20-4AC2-947D-B8FEACC06E64}" presName="invisiNode" presStyleLbl="node1" presStyleIdx="1" presStyleCnt="3"/>
      <dgm:spPr/>
    </dgm:pt>
    <dgm:pt modelId="{5AF6847D-0DA0-43EC-AD34-FCEF102307F4}" type="pres">
      <dgm:prSet presAssocID="{0DD98B50-7F20-4AC2-947D-B8FEACC06E64}" presName="imagNode" presStyleLbl="fgImgPlace1" presStyleIdx="1" presStyleCnt="3"/>
      <dgm:spPr/>
    </dgm:pt>
    <dgm:pt modelId="{0C49137D-296E-4649-BEEC-E47C0C3EDBD2}" type="pres">
      <dgm:prSet presAssocID="{F56C739D-1A29-4684-A743-E1CC59880A95}" presName="sibTrans" presStyleLbl="sibTrans2D1" presStyleIdx="0" presStyleCnt="0"/>
      <dgm:spPr/>
    </dgm:pt>
    <dgm:pt modelId="{3A49B977-523C-4FA9-9368-A9BDD0D43658}" type="pres">
      <dgm:prSet presAssocID="{883B0499-5D35-4036-8FC2-30BC097B2B95}" presName="compNode" presStyleCnt="0"/>
      <dgm:spPr/>
    </dgm:pt>
    <dgm:pt modelId="{17CB6ED9-09BF-432D-95D3-2D7A1183D69F}" type="pres">
      <dgm:prSet presAssocID="{883B0499-5D35-4036-8FC2-30BC097B2B95}" presName="bkgdShape" presStyleLbl="node1" presStyleIdx="2" presStyleCnt="3"/>
      <dgm:spPr/>
    </dgm:pt>
    <dgm:pt modelId="{6EB227A6-B5C9-4D57-AB01-8C8D34FCE5E4}" type="pres">
      <dgm:prSet presAssocID="{883B0499-5D35-4036-8FC2-30BC097B2B95}" presName="nodeTx" presStyleLbl="node1" presStyleIdx="2" presStyleCnt="3">
        <dgm:presLayoutVars>
          <dgm:bulletEnabled val="1"/>
        </dgm:presLayoutVars>
      </dgm:prSet>
      <dgm:spPr/>
    </dgm:pt>
    <dgm:pt modelId="{34B79B59-1A8A-47DB-894B-31C18F97FC57}" type="pres">
      <dgm:prSet presAssocID="{883B0499-5D35-4036-8FC2-30BC097B2B95}" presName="invisiNode" presStyleLbl="node1" presStyleIdx="2" presStyleCnt="3"/>
      <dgm:spPr/>
    </dgm:pt>
    <dgm:pt modelId="{6C774BF1-0C2F-4F46-A578-39501BA07F2A}" type="pres">
      <dgm:prSet presAssocID="{883B0499-5D35-4036-8FC2-30BC097B2B95}" presName="imagNode" presStyleLbl="fgImgPlace1" presStyleIdx="2" presStyleCnt="3"/>
      <dgm:spPr/>
    </dgm:pt>
  </dgm:ptLst>
  <dgm:cxnLst>
    <dgm:cxn modelId="{9FCE1600-1D96-4B2B-89CD-98DC1F1BFCC3}" srcId="{10978293-832F-4A6E-AAA5-1489EC54C451}" destId="{9CA072DA-7B27-4ADF-B6FB-1F1258427C69}" srcOrd="0" destOrd="0" parTransId="{964D081A-F592-4637-B267-4BDC37CCA35B}" sibTransId="{62E76C18-9EB4-437B-9285-8FC75684B66E}"/>
    <dgm:cxn modelId="{A900F01F-6058-4361-A80F-D0D6C9BB6C71}" type="presOf" srcId="{0DD98B50-7F20-4AC2-947D-B8FEACC06E64}" destId="{C9A3D6D7-6C98-49CF-935B-5990AB7E15E6}" srcOrd="0" destOrd="0" presId="urn:microsoft.com/office/officeart/2005/8/layout/hList7"/>
    <dgm:cxn modelId="{E4A94B48-9A0F-4307-9C7D-105021F1FF20}" type="presOf" srcId="{883B0499-5D35-4036-8FC2-30BC097B2B95}" destId="{17CB6ED9-09BF-432D-95D3-2D7A1183D69F}" srcOrd="0" destOrd="0" presId="urn:microsoft.com/office/officeart/2005/8/layout/hList7"/>
    <dgm:cxn modelId="{05D73A6B-3826-41D3-9C96-F4FA7B9FA254}" type="presOf" srcId="{F56C739D-1A29-4684-A743-E1CC59880A95}" destId="{0C49137D-296E-4649-BEEC-E47C0C3EDBD2}" srcOrd="0" destOrd="0" presId="urn:microsoft.com/office/officeart/2005/8/layout/hList7"/>
    <dgm:cxn modelId="{72B1FE4B-2DF3-4EBC-8467-E94F22C90A51}" srcId="{10978293-832F-4A6E-AAA5-1489EC54C451}" destId="{0DD98B50-7F20-4AC2-947D-B8FEACC06E64}" srcOrd="1" destOrd="0" parTransId="{BB0DA777-7DA5-494E-BD01-A33FE921BDA5}" sibTransId="{F56C739D-1A29-4684-A743-E1CC59880A95}"/>
    <dgm:cxn modelId="{28B9727C-0A96-4F7A-98D3-01EA0685A7CA}" srcId="{10978293-832F-4A6E-AAA5-1489EC54C451}" destId="{883B0499-5D35-4036-8FC2-30BC097B2B95}" srcOrd="2" destOrd="0" parTransId="{4C1110F2-C392-4429-95DF-30F9C1413B07}" sibTransId="{05856CE9-AAAD-457A-906B-9CCDB09DD86F}"/>
    <dgm:cxn modelId="{23BFF78C-8D83-4963-9007-BACCBDA41051}" type="presOf" srcId="{10978293-832F-4A6E-AAA5-1489EC54C451}" destId="{F0779DC8-5ADC-4843-9331-36F56CE1C6A1}" srcOrd="0" destOrd="0" presId="urn:microsoft.com/office/officeart/2005/8/layout/hList7"/>
    <dgm:cxn modelId="{E806E99D-A5B8-4141-B86B-415B1B0ED1F0}" type="presOf" srcId="{9CA072DA-7B27-4ADF-B6FB-1F1258427C69}" destId="{2C9D2500-ABDA-46AF-AAB2-9E287E2E602D}" srcOrd="0" destOrd="0" presId="urn:microsoft.com/office/officeart/2005/8/layout/hList7"/>
    <dgm:cxn modelId="{F815F99E-99F4-4B3D-8C16-79EBB24C900B}" type="presOf" srcId="{0DD98B50-7F20-4AC2-947D-B8FEACC06E64}" destId="{F6C342CB-6C4E-4C15-BC4F-57BC01A83F0A}" srcOrd="1" destOrd="0" presId="urn:microsoft.com/office/officeart/2005/8/layout/hList7"/>
    <dgm:cxn modelId="{35A936C2-0450-4E47-A353-B53B68D708EF}" type="presOf" srcId="{883B0499-5D35-4036-8FC2-30BC097B2B95}" destId="{6EB227A6-B5C9-4D57-AB01-8C8D34FCE5E4}" srcOrd="1" destOrd="0" presId="urn:microsoft.com/office/officeart/2005/8/layout/hList7"/>
    <dgm:cxn modelId="{95F75CC9-2AD2-4CD3-A370-B7FF63D56AA8}" type="presOf" srcId="{9CA072DA-7B27-4ADF-B6FB-1F1258427C69}" destId="{FBC8420E-BE74-4DF3-BB14-8AE77DA8AE73}" srcOrd="1" destOrd="0" presId="urn:microsoft.com/office/officeart/2005/8/layout/hList7"/>
    <dgm:cxn modelId="{CADCD0DD-F44F-4807-A075-3EE755E0674E}" type="presOf" srcId="{62E76C18-9EB4-437B-9285-8FC75684B66E}" destId="{94B05FB1-5CFA-4D21-AF2D-9B7155C6782E}" srcOrd="0" destOrd="0" presId="urn:microsoft.com/office/officeart/2005/8/layout/hList7"/>
    <dgm:cxn modelId="{9B1C5EF0-7EC4-4483-A28B-6C0E7592AEC8}" type="presParOf" srcId="{F0779DC8-5ADC-4843-9331-36F56CE1C6A1}" destId="{566A4E5B-8713-4682-AC3C-894064EF1671}" srcOrd="0" destOrd="0" presId="urn:microsoft.com/office/officeart/2005/8/layout/hList7"/>
    <dgm:cxn modelId="{F51BE07A-7379-4053-B9CB-E7C4898ACD0F}" type="presParOf" srcId="{F0779DC8-5ADC-4843-9331-36F56CE1C6A1}" destId="{5A41C6BB-E131-4C0D-93B5-1CD3897D7012}" srcOrd="1" destOrd="0" presId="urn:microsoft.com/office/officeart/2005/8/layout/hList7"/>
    <dgm:cxn modelId="{EACE8AC6-F7C4-41CA-A1F7-94A9674EF90F}" type="presParOf" srcId="{5A41C6BB-E131-4C0D-93B5-1CD3897D7012}" destId="{99B32068-9551-4273-BD10-D55855C720AF}" srcOrd="0" destOrd="0" presId="urn:microsoft.com/office/officeart/2005/8/layout/hList7"/>
    <dgm:cxn modelId="{F41B7120-D4A7-4B7B-9A5C-EF7997690AE5}" type="presParOf" srcId="{99B32068-9551-4273-BD10-D55855C720AF}" destId="{2C9D2500-ABDA-46AF-AAB2-9E287E2E602D}" srcOrd="0" destOrd="0" presId="urn:microsoft.com/office/officeart/2005/8/layout/hList7"/>
    <dgm:cxn modelId="{D9C53A55-485E-4608-BF5E-8E259B3A9C76}" type="presParOf" srcId="{99B32068-9551-4273-BD10-D55855C720AF}" destId="{FBC8420E-BE74-4DF3-BB14-8AE77DA8AE73}" srcOrd="1" destOrd="0" presId="urn:microsoft.com/office/officeart/2005/8/layout/hList7"/>
    <dgm:cxn modelId="{AF3D06F6-C13C-4B0D-B85E-7FD4245CAC57}" type="presParOf" srcId="{99B32068-9551-4273-BD10-D55855C720AF}" destId="{3AD63049-4946-4D1B-B113-7D3E5FCE73E5}" srcOrd="2" destOrd="0" presId="urn:microsoft.com/office/officeart/2005/8/layout/hList7"/>
    <dgm:cxn modelId="{CAD4037B-DCE9-4264-85D1-89D0D37864AD}" type="presParOf" srcId="{99B32068-9551-4273-BD10-D55855C720AF}" destId="{08673205-492A-4CA8-B8C1-6964615A521C}" srcOrd="3" destOrd="0" presId="urn:microsoft.com/office/officeart/2005/8/layout/hList7"/>
    <dgm:cxn modelId="{B817A3B4-835F-4EB1-9A70-ED3D5DD9CD0A}" type="presParOf" srcId="{5A41C6BB-E131-4C0D-93B5-1CD3897D7012}" destId="{94B05FB1-5CFA-4D21-AF2D-9B7155C6782E}" srcOrd="1" destOrd="0" presId="urn:microsoft.com/office/officeart/2005/8/layout/hList7"/>
    <dgm:cxn modelId="{0D09F030-7089-4B35-8D47-9B0BF03EDF11}" type="presParOf" srcId="{5A41C6BB-E131-4C0D-93B5-1CD3897D7012}" destId="{F1D9B21D-4DE3-462B-BD92-B79012037832}" srcOrd="2" destOrd="0" presId="urn:microsoft.com/office/officeart/2005/8/layout/hList7"/>
    <dgm:cxn modelId="{1DE0CC90-F724-4547-962A-25F5C379BD6F}" type="presParOf" srcId="{F1D9B21D-4DE3-462B-BD92-B79012037832}" destId="{C9A3D6D7-6C98-49CF-935B-5990AB7E15E6}" srcOrd="0" destOrd="0" presId="urn:microsoft.com/office/officeart/2005/8/layout/hList7"/>
    <dgm:cxn modelId="{A30DA58D-2603-4BCF-A017-4950976CC245}" type="presParOf" srcId="{F1D9B21D-4DE3-462B-BD92-B79012037832}" destId="{F6C342CB-6C4E-4C15-BC4F-57BC01A83F0A}" srcOrd="1" destOrd="0" presId="urn:microsoft.com/office/officeart/2005/8/layout/hList7"/>
    <dgm:cxn modelId="{7497706C-243F-4858-9122-E37104696875}" type="presParOf" srcId="{F1D9B21D-4DE3-462B-BD92-B79012037832}" destId="{3A43FBDB-0C18-4667-BE57-9FE4196D6A45}" srcOrd="2" destOrd="0" presId="urn:microsoft.com/office/officeart/2005/8/layout/hList7"/>
    <dgm:cxn modelId="{45FD32BB-B9AE-416E-8E92-E9B1C451B917}" type="presParOf" srcId="{F1D9B21D-4DE3-462B-BD92-B79012037832}" destId="{5AF6847D-0DA0-43EC-AD34-FCEF102307F4}" srcOrd="3" destOrd="0" presId="urn:microsoft.com/office/officeart/2005/8/layout/hList7"/>
    <dgm:cxn modelId="{5C042C99-76CD-4A36-A7BB-47894E00CCFA}" type="presParOf" srcId="{5A41C6BB-E131-4C0D-93B5-1CD3897D7012}" destId="{0C49137D-296E-4649-BEEC-E47C0C3EDBD2}" srcOrd="3" destOrd="0" presId="urn:microsoft.com/office/officeart/2005/8/layout/hList7"/>
    <dgm:cxn modelId="{7BCEC629-89B4-42A5-A251-6EF8E82E06FA}" type="presParOf" srcId="{5A41C6BB-E131-4C0D-93B5-1CD3897D7012}" destId="{3A49B977-523C-4FA9-9368-A9BDD0D43658}" srcOrd="4" destOrd="0" presId="urn:microsoft.com/office/officeart/2005/8/layout/hList7"/>
    <dgm:cxn modelId="{220770E0-EB6D-48C4-858E-8A18EBC05D38}" type="presParOf" srcId="{3A49B977-523C-4FA9-9368-A9BDD0D43658}" destId="{17CB6ED9-09BF-432D-95D3-2D7A1183D69F}" srcOrd="0" destOrd="0" presId="urn:microsoft.com/office/officeart/2005/8/layout/hList7"/>
    <dgm:cxn modelId="{244BEE68-25CA-4BDF-BDC1-EF90FA7153DC}" type="presParOf" srcId="{3A49B977-523C-4FA9-9368-A9BDD0D43658}" destId="{6EB227A6-B5C9-4D57-AB01-8C8D34FCE5E4}" srcOrd="1" destOrd="0" presId="urn:microsoft.com/office/officeart/2005/8/layout/hList7"/>
    <dgm:cxn modelId="{5E2C0D68-2AD8-4F83-B9E2-10E63549483F}" type="presParOf" srcId="{3A49B977-523C-4FA9-9368-A9BDD0D43658}" destId="{34B79B59-1A8A-47DB-894B-31C18F97FC57}" srcOrd="2" destOrd="0" presId="urn:microsoft.com/office/officeart/2005/8/layout/hList7"/>
    <dgm:cxn modelId="{8E36930B-F430-45AA-A044-983B53AECBD3}" type="presParOf" srcId="{3A49B977-523C-4FA9-9368-A9BDD0D43658}" destId="{6C774BF1-0C2F-4F46-A578-39501BA07F2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D8DCC-F6E4-4E24-B0B1-540261224217}">
      <dsp:nvSpPr>
        <dsp:cNvPr id="0" name=""/>
        <dsp:cNvSpPr/>
      </dsp:nvSpPr>
      <dsp:spPr>
        <a:xfrm>
          <a:off x="657840" y="227691"/>
          <a:ext cx="1255878" cy="258093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 </a:t>
          </a:r>
        </a:p>
      </dsp:txBody>
      <dsp:txXfrm>
        <a:off x="657840" y="1260063"/>
        <a:ext cx="1255878" cy="1032372"/>
      </dsp:txXfrm>
    </dsp:sp>
    <dsp:sp modelId="{87E94909-99E3-4BE0-A412-85E0CA023265}">
      <dsp:nvSpPr>
        <dsp:cNvPr id="0" name=""/>
        <dsp:cNvSpPr/>
      </dsp:nvSpPr>
      <dsp:spPr>
        <a:xfrm>
          <a:off x="-499555" y="-197215"/>
          <a:ext cx="2912829" cy="2079928"/>
        </a:xfrm>
        <a:prstGeom prst="flowChartInputOutput">
          <a:avLst/>
        </a:prstGeom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288B8-EA25-4232-9845-F922B723E615}">
      <dsp:nvSpPr>
        <dsp:cNvPr id="0" name=""/>
        <dsp:cNvSpPr/>
      </dsp:nvSpPr>
      <dsp:spPr>
        <a:xfrm>
          <a:off x="76548" y="2064744"/>
          <a:ext cx="1760621" cy="387139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D8DCC-F6E4-4E24-B0B1-540261224217}">
      <dsp:nvSpPr>
        <dsp:cNvPr id="0" name=""/>
        <dsp:cNvSpPr/>
      </dsp:nvSpPr>
      <dsp:spPr>
        <a:xfrm>
          <a:off x="657840" y="227691"/>
          <a:ext cx="1255878" cy="258093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 </a:t>
          </a:r>
        </a:p>
      </dsp:txBody>
      <dsp:txXfrm>
        <a:off x="657840" y="1260063"/>
        <a:ext cx="1255878" cy="1032372"/>
      </dsp:txXfrm>
    </dsp:sp>
    <dsp:sp modelId="{87E94909-99E3-4BE0-A412-85E0CA023265}">
      <dsp:nvSpPr>
        <dsp:cNvPr id="0" name=""/>
        <dsp:cNvSpPr/>
      </dsp:nvSpPr>
      <dsp:spPr>
        <a:xfrm>
          <a:off x="-499555" y="-166739"/>
          <a:ext cx="2912829" cy="2079928"/>
        </a:xfrm>
        <a:prstGeom prst="flowChartInputOutput">
          <a:avLst/>
        </a:prstGeom>
        <a:blipFill rotWithShape="1">
          <a:blip xmlns:r="http://schemas.openxmlformats.org/officeDocument/2006/relationships" r:embed="rId1"/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288B8-EA25-4232-9845-F922B723E615}">
      <dsp:nvSpPr>
        <dsp:cNvPr id="0" name=""/>
        <dsp:cNvSpPr/>
      </dsp:nvSpPr>
      <dsp:spPr>
        <a:xfrm>
          <a:off x="76548" y="2064744"/>
          <a:ext cx="1760621" cy="387139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D8DCC-F6E4-4E24-B0B1-540261224217}">
      <dsp:nvSpPr>
        <dsp:cNvPr id="0" name=""/>
        <dsp:cNvSpPr/>
      </dsp:nvSpPr>
      <dsp:spPr>
        <a:xfrm>
          <a:off x="657840" y="227691"/>
          <a:ext cx="1255878" cy="258093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 </a:t>
          </a:r>
        </a:p>
      </dsp:txBody>
      <dsp:txXfrm>
        <a:off x="657840" y="1260063"/>
        <a:ext cx="1255878" cy="1032372"/>
      </dsp:txXfrm>
    </dsp:sp>
    <dsp:sp modelId="{87E94909-99E3-4BE0-A412-85E0CA023265}">
      <dsp:nvSpPr>
        <dsp:cNvPr id="0" name=""/>
        <dsp:cNvSpPr/>
      </dsp:nvSpPr>
      <dsp:spPr>
        <a:xfrm>
          <a:off x="-499555" y="-227691"/>
          <a:ext cx="2912829" cy="2079928"/>
        </a:xfrm>
        <a:prstGeom prst="flowChartInputOutput">
          <a:avLst/>
        </a:prstGeom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288B8-EA25-4232-9845-F922B723E615}">
      <dsp:nvSpPr>
        <dsp:cNvPr id="0" name=""/>
        <dsp:cNvSpPr/>
      </dsp:nvSpPr>
      <dsp:spPr>
        <a:xfrm>
          <a:off x="76548" y="2064744"/>
          <a:ext cx="1760621" cy="387139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D8DCC-F6E4-4E24-B0B1-540261224217}">
      <dsp:nvSpPr>
        <dsp:cNvPr id="0" name=""/>
        <dsp:cNvSpPr/>
      </dsp:nvSpPr>
      <dsp:spPr>
        <a:xfrm>
          <a:off x="657840" y="227691"/>
          <a:ext cx="1255878" cy="258093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 </a:t>
          </a:r>
        </a:p>
      </dsp:txBody>
      <dsp:txXfrm>
        <a:off x="657840" y="1260063"/>
        <a:ext cx="1255878" cy="1032372"/>
      </dsp:txXfrm>
    </dsp:sp>
    <dsp:sp modelId="{87E94909-99E3-4BE0-A412-85E0CA023265}">
      <dsp:nvSpPr>
        <dsp:cNvPr id="0" name=""/>
        <dsp:cNvSpPr/>
      </dsp:nvSpPr>
      <dsp:spPr>
        <a:xfrm>
          <a:off x="-499555" y="-197215"/>
          <a:ext cx="2912829" cy="2079928"/>
        </a:xfrm>
        <a:prstGeom prst="flowChartInputOutput">
          <a:avLst/>
        </a:prstGeom>
        <a:blipFill rotWithShape="1">
          <a:blip xmlns:r="http://schemas.openxmlformats.org/officeDocument/2006/relationships" r:embed="rId1"/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288B8-EA25-4232-9845-F922B723E615}">
      <dsp:nvSpPr>
        <dsp:cNvPr id="0" name=""/>
        <dsp:cNvSpPr/>
      </dsp:nvSpPr>
      <dsp:spPr>
        <a:xfrm>
          <a:off x="76548" y="2064744"/>
          <a:ext cx="1760621" cy="387139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D8DCC-F6E4-4E24-B0B1-540261224217}">
      <dsp:nvSpPr>
        <dsp:cNvPr id="0" name=""/>
        <dsp:cNvSpPr/>
      </dsp:nvSpPr>
      <dsp:spPr>
        <a:xfrm>
          <a:off x="657840" y="227691"/>
          <a:ext cx="1255878" cy="258093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 </a:t>
          </a:r>
        </a:p>
      </dsp:txBody>
      <dsp:txXfrm>
        <a:off x="657840" y="1260063"/>
        <a:ext cx="1255878" cy="1032372"/>
      </dsp:txXfrm>
    </dsp:sp>
    <dsp:sp modelId="{87E94909-99E3-4BE0-A412-85E0CA023265}">
      <dsp:nvSpPr>
        <dsp:cNvPr id="0" name=""/>
        <dsp:cNvSpPr/>
      </dsp:nvSpPr>
      <dsp:spPr>
        <a:xfrm>
          <a:off x="-499555" y="-227691"/>
          <a:ext cx="2912829" cy="2079928"/>
        </a:xfrm>
        <a:prstGeom prst="flowChartInputOutput">
          <a:avLst/>
        </a:prstGeom>
        <a:blipFill rotWithShape="1">
          <a:blip xmlns:r="http://schemas.openxmlformats.org/officeDocument/2006/relationships" r:embed="rId1"/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288B8-EA25-4232-9845-F922B723E615}">
      <dsp:nvSpPr>
        <dsp:cNvPr id="0" name=""/>
        <dsp:cNvSpPr/>
      </dsp:nvSpPr>
      <dsp:spPr>
        <a:xfrm>
          <a:off x="76548" y="2064744"/>
          <a:ext cx="1760621" cy="387139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D8DCC-F6E4-4E24-B0B1-540261224217}">
      <dsp:nvSpPr>
        <dsp:cNvPr id="0" name=""/>
        <dsp:cNvSpPr/>
      </dsp:nvSpPr>
      <dsp:spPr>
        <a:xfrm>
          <a:off x="657840" y="227691"/>
          <a:ext cx="1255878" cy="258093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 </a:t>
          </a:r>
        </a:p>
      </dsp:txBody>
      <dsp:txXfrm>
        <a:off x="657840" y="1260063"/>
        <a:ext cx="1255878" cy="1032372"/>
      </dsp:txXfrm>
    </dsp:sp>
    <dsp:sp modelId="{87E94909-99E3-4BE0-A412-85E0CA023265}">
      <dsp:nvSpPr>
        <dsp:cNvPr id="0" name=""/>
        <dsp:cNvSpPr/>
      </dsp:nvSpPr>
      <dsp:spPr>
        <a:xfrm>
          <a:off x="-499555" y="-202509"/>
          <a:ext cx="2912829" cy="2079928"/>
        </a:xfrm>
        <a:prstGeom prst="flowChartInputOutput">
          <a:avLst/>
        </a:prstGeom>
        <a:blipFill rotWithShape="1">
          <a:blip xmlns:r="http://schemas.openxmlformats.org/officeDocument/2006/relationships" r:embed="rId1"/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288B8-EA25-4232-9845-F922B723E615}">
      <dsp:nvSpPr>
        <dsp:cNvPr id="0" name=""/>
        <dsp:cNvSpPr/>
      </dsp:nvSpPr>
      <dsp:spPr>
        <a:xfrm>
          <a:off x="76548" y="2064744"/>
          <a:ext cx="1760621" cy="387139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D2500-ABDA-46AF-AAB2-9E287E2E602D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100" kern="1200"/>
        </a:p>
      </dsp:txBody>
      <dsp:txXfrm>
        <a:off x="1706" y="2167466"/>
        <a:ext cx="2655093" cy="2167466"/>
      </dsp:txXfrm>
    </dsp:sp>
    <dsp:sp modelId="{08673205-492A-4CA8-B8C1-6964615A521C}">
      <dsp:nvSpPr>
        <dsp:cNvPr id="0" name=""/>
        <dsp:cNvSpPr/>
      </dsp:nvSpPr>
      <dsp:spPr>
        <a:xfrm rot="10800000">
          <a:off x="427045" y="325120"/>
          <a:ext cx="1804416" cy="1804416"/>
        </a:xfrm>
        <a:prstGeom prst="rtTriangle">
          <a:avLst/>
        </a:prstGeom>
        <a:blipFill rotWithShape="1">
          <a:blip xmlns:r="http://schemas.openxmlformats.org/officeDocument/2006/relationships" r:embed="rId1"/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3D6D7-6C98-49CF-935B-5990AB7E15E6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100" kern="1200"/>
        </a:p>
      </dsp:txBody>
      <dsp:txXfrm>
        <a:off x="2736453" y="2167466"/>
        <a:ext cx="2655093" cy="2167466"/>
      </dsp:txXfrm>
    </dsp:sp>
    <dsp:sp modelId="{5AF6847D-0DA0-43EC-AD34-FCEF102307F4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B6ED9-09BF-432D-95D3-2D7A1183D69F}">
      <dsp:nvSpPr>
        <dsp:cNvPr id="0" name=""/>
        <dsp:cNvSpPr/>
      </dsp:nvSpPr>
      <dsp:spPr>
        <a:xfrm>
          <a:off x="5471199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100" kern="1200"/>
        </a:p>
      </dsp:txBody>
      <dsp:txXfrm>
        <a:off x="5471199" y="2167466"/>
        <a:ext cx="2655093" cy="2167466"/>
      </dsp:txXfrm>
    </dsp:sp>
    <dsp:sp modelId="{6C774BF1-0C2F-4F46-A578-39501BA07F2A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A4E5B-8713-4682-AC3C-894064EF1671}">
      <dsp:nvSpPr>
        <dsp:cNvPr id="0" name=""/>
        <dsp:cNvSpPr/>
      </dsp:nvSpPr>
      <dsp:spPr>
        <a:xfrm>
          <a:off x="325119" y="4334933"/>
          <a:ext cx="7477760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F7CCD4-159A-436A-9133-B20CF1880A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A48DE-7ECB-428D-A603-13A1CD8B44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984F0-0401-4D22-A1CD-917EC4DB21EB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0C6C6-6867-4144-A22F-36F7AB1237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02DE0-5AA8-4F1F-8210-CAC2D3BFDD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D4CFB-724B-490F-8011-3CEFE6E16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04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31903-0352-489B-8A81-6E144499E161}" type="datetimeFigureOut">
              <a:rPr lang="en-GB" smtClean="0"/>
              <a:t>28/03/2022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3A062-2F2A-4C59-979B-48871D2C9C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38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26" Type="http://schemas.microsoft.com/office/2007/relationships/diagramDrawing" Target="../diagrams/drawing4.xml"/><Relationship Id="rId39" Type="http://schemas.openxmlformats.org/officeDocument/2006/relationships/image" Target="../media/image13.PNG"/><Relationship Id="rId21" Type="http://schemas.openxmlformats.org/officeDocument/2006/relationships/image" Target="../media/image8.png"/><Relationship Id="rId34" Type="http://schemas.openxmlformats.org/officeDocument/2006/relationships/diagramLayout" Target="../diagrams/layout6.xml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openxmlformats.org/officeDocument/2006/relationships/diagramColors" Target="../diagrams/colors4.xml"/><Relationship Id="rId33" Type="http://schemas.openxmlformats.org/officeDocument/2006/relationships/diagramData" Target="../diagrams/data6.xml"/><Relationship Id="rId38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diagramLayout" Target="../diagrams/layout3.xml"/><Relationship Id="rId20" Type="http://schemas.openxmlformats.org/officeDocument/2006/relationships/image" Target="../media/image7.png"/><Relationship Id="rId29" Type="http://schemas.openxmlformats.org/officeDocument/2006/relationships/diagramQuickStyle" Target="../diagrams/quickStyle5.xml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24" Type="http://schemas.openxmlformats.org/officeDocument/2006/relationships/diagramQuickStyle" Target="../diagrams/quickStyle4.xml"/><Relationship Id="rId32" Type="http://schemas.openxmlformats.org/officeDocument/2006/relationships/image" Target="../media/image9.png"/><Relationship Id="rId37" Type="http://schemas.microsoft.com/office/2007/relationships/diagramDrawing" Target="../diagrams/drawing6.xml"/><Relationship Id="rId5" Type="http://schemas.openxmlformats.org/officeDocument/2006/relationships/diagramLayout" Target="../diagrams/layout1.xml"/><Relationship Id="rId15" Type="http://schemas.openxmlformats.org/officeDocument/2006/relationships/diagramData" Target="../diagrams/data3.xml"/><Relationship Id="rId23" Type="http://schemas.openxmlformats.org/officeDocument/2006/relationships/diagramLayout" Target="../diagrams/layout4.xml"/><Relationship Id="rId28" Type="http://schemas.openxmlformats.org/officeDocument/2006/relationships/diagramLayout" Target="../diagrams/layout5.xml"/><Relationship Id="rId36" Type="http://schemas.openxmlformats.org/officeDocument/2006/relationships/diagramColors" Target="../diagrams/colors6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31" Type="http://schemas.microsoft.com/office/2007/relationships/diagramDrawing" Target="../diagrams/drawing5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Relationship Id="rId14" Type="http://schemas.microsoft.com/office/2007/relationships/diagramDrawing" Target="../diagrams/drawing2.xml"/><Relationship Id="rId22" Type="http://schemas.openxmlformats.org/officeDocument/2006/relationships/diagramData" Target="../diagrams/data4.xml"/><Relationship Id="rId27" Type="http://schemas.openxmlformats.org/officeDocument/2006/relationships/diagramData" Target="../diagrams/data5.xml"/><Relationship Id="rId30" Type="http://schemas.openxmlformats.org/officeDocument/2006/relationships/diagramColors" Target="../diagrams/colors5.xml"/><Relationship Id="rId35" Type="http://schemas.openxmlformats.org/officeDocument/2006/relationships/diagramQuickStyle" Target="../diagrams/quickStyle6.xml"/><Relationship Id="rId8" Type="http://schemas.microsoft.com/office/2007/relationships/diagramDrawing" Target="../diagrams/drawing1.xml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8.png"/><Relationship Id="rId9" Type="http://schemas.microsoft.com/office/2007/relationships/diagramDrawing" Target="../diagrams/drawing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B3072A23-40B8-4407-B688-5691E3CFE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1298"/>
          <a:stretch/>
        </p:blipFill>
        <p:spPr>
          <a:xfrm>
            <a:off x="5844955" y="-44169"/>
            <a:ext cx="6306564" cy="693497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DC02369-9357-4BF3-A785-4073FB3B58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5014"/>
          <a:stretch/>
        </p:blipFill>
        <p:spPr>
          <a:xfrm>
            <a:off x="6356839" y="-57150"/>
            <a:ext cx="5825411" cy="6934979"/>
          </a:xfrm>
          <a:prstGeom prst="rect">
            <a:avLst/>
          </a:prstGeom>
        </p:spPr>
      </p:pic>
      <p:graphicFrame>
        <p:nvGraphicFramePr>
          <p:cNvPr id="40" name="Diagram 39">
            <a:extLst>
              <a:ext uri="{FF2B5EF4-FFF2-40B4-BE49-F238E27FC236}">
                <a16:creationId xmlns:a16="http://schemas.microsoft.com/office/drawing/2014/main" id="{233B67D9-E2D6-47B2-B31F-7695D258FA4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33159244"/>
              </p:ext>
            </p:extLst>
          </p:nvPr>
        </p:nvGraphicFramePr>
        <p:xfrm>
          <a:off x="743635" y="2312212"/>
          <a:ext cx="1913719" cy="25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8F9318E-CEAF-4F34-B64C-B659096D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73" y="3847883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75B9300-1E03-45F7-87D1-9979E75919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7" t="4537" b="62419"/>
          <a:stretch/>
        </p:blipFill>
        <p:spPr>
          <a:xfrm>
            <a:off x="9568277" y="140420"/>
            <a:ext cx="2409835" cy="747253"/>
          </a:xfrm>
          <a:prstGeom prst="rect">
            <a:avLst/>
          </a:prstGeom>
        </p:spPr>
      </p:pic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1BDB400E-28D4-405C-B0F3-5B44BFC6F58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060853841"/>
              </p:ext>
            </p:extLst>
          </p:nvPr>
        </p:nvGraphicFramePr>
        <p:xfrm>
          <a:off x="9409697" y="2287233"/>
          <a:ext cx="1913719" cy="25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9E2F1A60-3BA7-4A0C-9F86-B8464F5E123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37092240"/>
              </p:ext>
            </p:extLst>
          </p:nvPr>
        </p:nvGraphicFramePr>
        <p:xfrm>
          <a:off x="4265316" y="2336273"/>
          <a:ext cx="1913719" cy="25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36" name="Flowchart: Data 35">
            <a:extLst>
              <a:ext uri="{FF2B5EF4-FFF2-40B4-BE49-F238E27FC236}">
                <a16:creationId xmlns:a16="http://schemas.microsoft.com/office/drawing/2014/main" id="{013C8FE9-AD18-4FB9-AA4A-02C3F57284CC}"/>
              </a:ext>
            </a:extLst>
          </p:cNvPr>
          <p:cNvSpPr/>
          <p:nvPr userDrawn="1"/>
        </p:nvSpPr>
        <p:spPr>
          <a:xfrm>
            <a:off x="6320634" y="2114073"/>
            <a:ext cx="2912829" cy="2079928"/>
          </a:xfrm>
          <a:prstGeom prst="flowChartInputOutput">
            <a:avLst/>
          </a:prstGeom>
          <a:blipFill rotWithShape="1">
            <a:blip r:embed="rId20"/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8" name="Picture 3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2988E46-F494-42F8-8F23-925557B272F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3" y="160453"/>
            <a:ext cx="3101885" cy="1325563"/>
          </a:xfrm>
          <a:prstGeom prst="rect">
            <a:avLst/>
          </a:prstGeom>
        </p:spPr>
      </p:pic>
      <p:graphicFrame>
        <p:nvGraphicFramePr>
          <p:cNvPr id="43" name="Diagram 42">
            <a:extLst>
              <a:ext uri="{FF2B5EF4-FFF2-40B4-BE49-F238E27FC236}">
                <a16:creationId xmlns:a16="http://schemas.microsoft.com/office/drawing/2014/main" id="{BF445425-E6C7-41C6-B478-23C88A5851D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972933875"/>
              </p:ext>
            </p:extLst>
          </p:nvPr>
        </p:nvGraphicFramePr>
        <p:xfrm>
          <a:off x="1063314" y="2312212"/>
          <a:ext cx="1913719" cy="25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50" name="Diagram 49">
            <a:extLst>
              <a:ext uri="{FF2B5EF4-FFF2-40B4-BE49-F238E27FC236}">
                <a16:creationId xmlns:a16="http://schemas.microsoft.com/office/drawing/2014/main" id="{CC9369D5-0EDA-4069-880B-33AA80A97C8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192968936"/>
              </p:ext>
            </p:extLst>
          </p:nvPr>
        </p:nvGraphicFramePr>
        <p:xfrm>
          <a:off x="1257910" y="2336273"/>
          <a:ext cx="1913719" cy="25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51" name="Flowchart: Data 50">
            <a:extLst>
              <a:ext uri="{FF2B5EF4-FFF2-40B4-BE49-F238E27FC236}">
                <a16:creationId xmlns:a16="http://schemas.microsoft.com/office/drawing/2014/main" id="{B521324A-AD19-4AC2-A88A-B05E67B24CFD}"/>
              </a:ext>
            </a:extLst>
          </p:cNvPr>
          <p:cNvSpPr/>
          <p:nvPr userDrawn="1"/>
        </p:nvSpPr>
        <p:spPr>
          <a:xfrm>
            <a:off x="1076015" y="2092729"/>
            <a:ext cx="3007406" cy="2113971"/>
          </a:xfrm>
          <a:prstGeom prst="flowChartInputOutput">
            <a:avLst/>
          </a:prstGeom>
          <a:blipFill rotWithShape="1">
            <a:blip r:embed="rId32"/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A9F7051-2856-4C1F-94B8-A7F567434F4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636159998"/>
              </p:ext>
            </p:extLst>
          </p:nvPr>
        </p:nvGraphicFramePr>
        <p:xfrm>
          <a:off x="1769794" y="2316583"/>
          <a:ext cx="1913719" cy="25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pic>
        <p:nvPicPr>
          <p:cNvPr id="56" name="Picture 55" descr="A black and white image of a skull&#10;&#10;Description automatically generated with low confidence">
            <a:extLst>
              <a:ext uri="{FF2B5EF4-FFF2-40B4-BE49-F238E27FC236}">
                <a16:creationId xmlns:a16="http://schemas.microsoft.com/office/drawing/2014/main" id="{065D9EF5-3B91-4702-89E4-FF60012FE68E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74" y="6387755"/>
            <a:ext cx="963815" cy="358717"/>
          </a:xfrm>
          <a:prstGeom prst="rect">
            <a:avLst/>
          </a:prstGeom>
        </p:spPr>
      </p:pic>
      <p:pic>
        <p:nvPicPr>
          <p:cNvPr id="60" name="Picture 59" descr="Logo&#10;&#10;Description automatically generated">
            <a:extLst>
              <a:ext uri="{FF2B5EF4-FFF2-40B4-BE49-F238E27FC236}">
                <a16:creationId xmlns:a16="http://schemas.microsoft.com/office/drawing/2014/main" id="{1CB5B688-21C8-41E1-A345-B4A73C10C532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538" y="6518932"/>
            <a:ext cx="1419417" cy="22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494D3FE-9CBB-4307-B462-8B95953451BE}"/>
              </a:ext>
            </a:extLst>
          </p:cNvPr>
          <p:cNvSpPr/>
          <p:nvPr userDrawn="1"/>
        </p:nvSpPr>
        <p:spPr>
          <a:xfrm>
            <a:off x="0" y="0"/>
            <a:ext cx="12226288" cy="1509489"/>
          </a:xfrm>
          <a:custGeom>
            <a:avLst/>
            <a:gdLst>
              <a:gd name="connsiteX0" fmla="*/ 0 w 12191998"/>
              <a:gd name="connsiteY0" fmla="*/ 0 h 1509489"/>
              <a:gd name="connsiteX1" fmla="*/ 12191998 w 12191998"/>
              <a:gd name="connsiteY1" fmla="*/ 0 h 1509489"/>
              <a:gd name="connsiteX2" fmla="*/ 12191998 w 12191998"/>
              <a:gd name="connsiteY2" fmla="*/ 1509489 h 1509489"/>
              <a:gd name="connsiteX3" fmla="*/ 0 w 12191998"/>
              <a:gd name="connsiteY3" fmla="*/ 1509489 h 1509489"/>
              <a:gd name="connsiteX4" fmla="*/ 0 w 12191998"/>
              <a:gd name="connsiteY4" fmla="*/ 0 h 1509489"/>
              <a:gd name="connsiteX0" fmla="*/ 0 w 12214858"/>
              <a:gd name="connsiteY0" fmla="*/ 0 h 1509489"/>
              <a:gd name="connsiteX1" fmla="*/ 12191998 w 12214858"/>
              <a:gd name="connsiteY1" fmla="*/ 0 h 1509489"/>
              <a:gd name="connsiteX2" fmla="*/ 12214858 w 12214858"/>
              <a:gd name="connsiteY2" fmla="*/ 1017999 h 1509489"/>
              <a:gd name="connsiteX3" fmla="*/ 0 w 12214858"/>
              <a:gd name="connsiteY3" fmla="*/ 1509489 h 1509489"/>
              <a:gd name="connsiteX4" fmla="*/ 0 w 12214858"/>
              <a:gd name="connsiteY4" fmla="*/ 0 h 1509489"/>
              <a:gd name="connsiteX0" fmla="*/ 0 w 12214858"/>
              <a:gd name="connsiteY0" fmla="*/ 0 h 1509489"/>
              <a:gd name="connsiteX1" fmla="*/ 12191998 w 12214858"/>
              <a:gd name="connsiteY1" fmla="*/ 0 h 1509489"/>
              <a:gd name="connsiteX2" fmla="*/ 12214858 w 12214858"/>
              <a:gd name="connsiteY2" fmla="*/ 1017999 h 1509489"/>
              <a:gd name="connsiteX3" fmla="*/ 0 w 12214858"/>
              <a:gd name="connsiteY3" fmla="*/ 1509489 h 1509489"/>
              <a:gd name="connsiteX4" fmla="*/ 0 w 12214858"/>
              <a:gd name="connsiteY4" fmla="*/ 0 h 1509489"/>
              <a:gd name="connsiteX0" fmla="*/ 0 w 12226288"/>
              <a:gd name="connsiteY0" fmla="*/ 0 h 1509489"/>
              <a:gd name="connsiteX1" fmla="*/ 12226288 w 12226288"/>
              <a:gd name="connsiteY1" fmla="*/ 0 h 1509489"/>
              <a:gd name="connsiteX2" fmla="*/ 12214858 w 12226288"/>
              <a:gd name="connsiteY2" fmla="*/ 1017999 h 1509489"/>
              <a:gd name="connsiteX3" fmla="*/ 0 w 12226288"/>
              <a:gd name="connsiteY3" fmla="*/ 1509489 h 1509489"/>
              <a:gd name="connsiteX4" fmla="*/ 0 w 12226288"/>
              <a:gd name="connsiteY4" fmla="*/ 0 h 15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6288" h="1509489">
                <a:moveTo>
                  <a:pt x="0" y="0"/>
                </a:moveTo>
                <a:lnTo>
                  <a:pt x="12226288" y="0"/>
                </a:lnTo>
                <a:lnTo>
                  <a:pt x="12214858" y="1017999"/>
                </a:lnTo>
                <a:lnTo>
                  <a:pt x="0" y="1509489"/>
                </a:lnTo>
                <a:lnTo>
                  <a:pt x="0" y="0"/>
                </a:lnTo>
                <a:close/>
              </a:path>
            </a:pathLst>
          </a:custGeom>
          <a:solidFill>
            <a:srgbClr val="0070BA"/>
          </a:solidFill>
          <a:ln>
            <a:solidFill>
              <a:srgbClr val="0070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3E3F3-CEBD-4166-9FA0-4DE89699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45" y="276634"/>
            <a:ext cx="9662656" cy="7207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A9319-5A1A-499C-B36C-7E3882430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44" y="1786123"/>
            <a:ext cx="11402965" cy="439084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94F56-42D8-4453-B21B-3C975728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17036" y="6356350"/>
            <a:ext cx="1237343" cy="365125"/>
          </a:xfrm>
        </p:spPr>
        <p:txBody>
          <a:bodyPr/>
          <a:lstStyle/>
          <a:p>
            <a:fld id="{696925E3-80E1-4E7D-9E09-935FE0ED15F4}" type="datetimeFigureOut">
              <a:rPr lang="en-GB" smtClean="0"/>
              <a:t>28/03/2022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8D2B0-F7EA-48F2-8EF5-41E849CEE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2183" y="635635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DC5C6-F0CB-43B5-B434-138CE232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3898" y="6356350"/>
            <a:ext cx="1455602" cy="443299"/>
          </a:xfrm>
        </p:spPr>
        <p:txBody>
          <a:bodyPr/>
          <a:lstStyle/>
          <a:p>
            <a:fld id="{859A6CBF-C5CC-40C1-A826-5ACE899BB441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7" name="Picture 1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1C2949E-D2D8-4ADE-9B33-563CC2780E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7" t="4537" b="62419"/>
          <a:stretch/>
        </p:blipFill>
        <p:spPr>
          <a:xfrm>
            <a:off x="10495115" y="208478"/>
            <a:ext cx="1523966" cy="472559"/>
          </a:xfrm>
          <a:prstGeom prst="rect">
            <a:avLst/>
          </a:prstGeom>
        </p:spPr>
      </p:pic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2F37C52A-FC22-4B56-9A06-B5825FF876A1}"/>
              </a:ext>
            </a:extLst>
          </p:cNvPr>
          <p:cNvSpPr/>
          <p:nvPr userDrawn="1"/>
        </p:nvSpPr>
        <p:spPr>
          <a:xfrm rot="16200000">
            <a:off x="8967963" y="3663456"/>
            <a:ext cx="5698774" cy="749300"/>
          </a:xfrm>
          <a:prstGeom prst="rtTriangle">
            <a:avLst/>
          </a:prstGeom>
          <a:blipFill rotWithShape="1">
            <a:blip r:embed="rId3"/>
            <a:srcRect/>
            <a:stretch>
              <a:fillRect l="-28000" r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0EC9254-78C5-41EA-92B8-86A3DB5077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3" y="6035705"/>
            <a:ext cx="1787667" cy="76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7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594E956A-F4E9-4C59-B49D-649DED2C832F}"/>
              </a:ext>
            </a:extLst>
          </p:cNvPr>
          <p:cNvSpPr/>
          <p:nvPr userDrawn="1"/>
        </p:nvSpPr>
        <p:spPr>
          <a:xfrm rot="10800000">
            <a:off x="9747250" y="-13982"/>
            <a:ext cx="2457450" cy="6960881"/>
          </a:xfrm>
          <a:prstGeom prst="rtTriangle">
            <a:avLst/>
          </a:prstGeom>
          <a:blipFill rotWithShape="1">
            <a:blip r:embed="rId2"/>
            <a:srcRect/>
            <a:stretch>
              <a:fillRect l="-28000" r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DB4BA-342C-4E6A-B51F-03DBD0A6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19" y="-25786"/>
            <a:ext cx="76439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C57B523-C6BB-47DF-805E-06B076F7C7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66731" y="6356350"/>
            <a:ext cx="1237343" cy="365125"/>
          </a:xfrm>
        </p:spPr>
        <p:txBody>
          <a:bodyPr/>
          <a:lstStyle/>
          <a:p>
            <a:fld id="{696925E3-80E1-4E7D-9E09-935FE0ED15F4}" type="datetimeFigureOut">
              <a:rPr lang="en-GB" smtClean="0"/>
              <a:t>28/03/2022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80C1915-C408-449F-BF8F-63BECABFD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1878" y="635635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CAB9489-496B-44BF-98BB-58207627D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14" y="1466851"/>
            <a:ext cx="10515600" cy="4622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D453C9F-F4F9-4633-BCAB-D57FD75C86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7" t="4537" b="62419"/>
          <a:stretch/>
        </p:blipFill>
        <p:spPr>
          <a:xfrm>
            <a:off x="10495115" y="208478"/>
            <a:ext cx="1523966" cy="472559"/>
          </a:xfrm>
          <a:prstGeom prst="rect">
            <a:avLst/>
          </a:prstGeom>
        </p:spPr>
      </p:pic>
      <p:pic>
        <p:nvPicPr>
          <p:cNvPr id="22" name="Picture 2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8CF160B-0576-470B-8D02-3419892872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3" y="6035705"/>
            <a:ext cx="1787667" cy="763944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362D7FB4-11C6-408E-8037-59D60C3B3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3898" y="6356350"/>
            <a:ext cx="1455602" cy="443299"/>
          </a:xfrm>
        </p:spPr>
        <p:txBody>
          <a:bodyPr/>
          <a:lstStyle/>
          <a:p>
            <a:fld id="{859A6CBF-C5CC-40C1-A826-5ACE899BB441}" type="slidenum">
              <a:rPr lang="en-GB" smtClean="0"/>
              <a:t>‹#›</a:t>
            </a:fld>
            <a:endParaRPr lang="en-GB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D26FC0C-F6AA-4991-A6C4-C946CFD6392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580586833"/>
              </p:ext>
            </p:extLst>
          </p:nvPr>
        </p:nvGraphicFramePr>
        <p:xfrm>
          <a:off x="2578946" y="85549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24219368-6DF3-4E29-AC03-2F2F2C999211}"/>
              </a:ext>
            </a:extLst>
          </p:cNvPr>
          <p:cNvSpPr/>
          <p:nvPr userDrawn="1"/>
        </p:nvSpPr>
        <p:spPr>
          <a:xfrm>
            <a:off x="-3075" y="2166318"/>
            <a:ext cx="455687" cy="4710993"/>
          </a:xfrm>
          <a:prstGeom prst="rtTriangle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0671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4BEBC4-7CD5-4CFD-8A72-85BD83683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55" r="4105"/>
          <a:stretch/>
        </p:blipFill>
        <p:spPr>
          <a:xfrm>
            <a:off x="-1" y="922"/>
            <a:ext cx="12192001" cy="6886571"/>
          </a:xfrm>
          <a:prstGeom prst="rect">
            <a:avLst/>
          </a:prstGeom>
        </p:spPr>
      </p:pic>
      <p:sp>
        <p:nvSpPr>
          <p:cNvPr id="17" name="Flowchart: Manual Operation 16">
            <a:extLst>
              <a:ext uri="{FF2B5EF4-FFF2-40B4-BE49-F238E27FC236}">
                <a16:creationId xmlns:a16="http://schemas.microsoft.com/office/drawing/2014/main" id="{E9833DCA-5859-4406-8D74-7961ADDC96BE}"/>
              </a:ext>
            </a:extLst>
          </p:cNvPr>
          <p:cNvSpPr/>
          <p:nvPr userDrawn="1"/>
        </p:nvSpPr>
        <p:spPr>
          <a:xfrm>
            <a:off x="4202780" y="0"/>
            <a:ext cx="8127253" cy="715391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19"/>
              <a:gd name="connsiteX1" fmla="*/ 10000 w 10000"/>
              <a:gd name="connsiteY1" fmla="*/ 0 h 10019"/>
              <a:gd name="connsiteX2" fmla="*/ 8000 w 10000"/>
              <a:gd name="connsiteY2" fmla="*/ 10000 h 10019"/>
              <a:gd name="connsiteX3" fmla="*/ 5716 w 10000"/>
              <a:gd name="connsiteY3" fmla="*/ 10019 h 10019"/>
              <a:gd name="connsiteX4" fmla="*/ 2000 w 10000"/>
              <a:gd name="connsiteY4" fmla="*/ 10000 h 10019"/>
              <a:gd name="connsiteX5" fmla="*/ 0 w 10000"/>
              <a:gd name="connsiteY5" fmla="*/ 0 h 10019"/>
              <a:gd name="connsiteX0" fmla="*/ 0 w 10000"/>
              <a:gd name="connsiteY0" fmla="*/ 0 h 10041"/>
              <a:gd name="connsiteX1" fmla="*/ 10000 w 10000"/>
              <a:gd name="connsiteY1" fmla="*/ 0 h 10041"/>
              <a:gd name="connsiteX2" fmla="*/ 5743 w 10000"/>
              <a:gd name="connsiteY2" fmla="*/ 10041 h 10041"/>
              <a:gd name="connsiteX3" fmla="*/ 5716 w 10000"/>
              <a:gd name="connsiteY3" fmla="*/ 10019 h 10041"/>
              <a:gd name="connsiteX4" fmla="*/ 2000 w 10000"/>
              <a:gd name="connsiteY4" fmla="*/ 10000 h 10041"/>
              <a:gd name="connsiteX5" fmla="*/ 0 w 10000"/>
              <a:gd name="connsiteY5" fmla="*/ 0 h 10041"/>
              <a:gd name="connsiteX0" fmla="*/ 0 w 5758"/>
              <a:gd name="connsiteY0" fmla="*/ 0 h 10041"/>
              <a:gd name="connsiteX1" fmla="*/ 5758 w 5758"/>
              <a:gd name="connsiteY1" fmla="*/ 0 h 10041"/>
              <a:gd name="connsiteX2" fmla="*/ 5743 w 5758"/>
              <a:gd name="connsiteY2" fmla="*/ 10041 h 10041"/>
              <a:gd name="connsiteX3" fmla="*/ 5716 w 5758"/>
              <a:gd name="connsiteY3" fmla="*/ 10019 h 10041"/>
              <a:gd name="connsiteX4" fmla="*/ 2000 w 5758"/>
              <a:gd name="connsiteY4" fmla="*/ 10000 h 10041"/>
              <a:gd name="connsiteX5" fmla="*/ 0 w 5758"/>
              <a:gd name="connsiteY5" fmla="*/ 0 h 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8" h="10041">
                <a:moveTo>
                  <a:pt x="0" y="0"/>
                </a:moveTo>
                <a:lnTo>
                  <a:pt x="5758" y="0"/>
                </a:lnTo>
                <a:lnTo>
                  <a:pt x="5743" y="10041"/>
                </a:lnTo>
                <a:cubicBezTo>
                  <a:pt x="5734" y="10034"/>
                  <a:pt x="5725" y="10026"/>
                  <a:pt x="5716" y="10019"/>
                </a:cubicBezTo>
                <a:lnTo>
                  <a:pt x="200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F5952419-38D3-4E49-ABF9-D8AA60E0D1BB}"/>
              </a:ext>
            </a:extLst>
          </p:cNvPr>
          <p:cNvSpPr/>
          <p:nvPr userDrawn="1"/>
        </p:nvSpPr>
        <p:spPr>
          <a:xfrm>
            <a:off x="-11429" y="-37321"/>
            <a:ext cx="6926579" cy="6924814"/>
          </a:xfrm>
          <a:custGeom>
            <a:avLst/>
            <a:gdLst>
              <a:gd name="connsiteX0" fmla="*/ 0 w 6907529"/>
              <a:gd name="connsiteY0" fmla="*/ 17536443 h 17536443"/>
              <a:gd name="connsiteX1" fmla="*/ 0 w 6907529"/>
              <a:gd name="connsiteY1" fmla="*/ 0 h 17536443"/>
              <a:gd name="connsiteX2" fmla="*/ 6907529 w 6907529"/>
              <a:gd name="connsiteY2" fmla="*/ 17536443 h 17536443"/>
              <a:gd name="connsiteX3" fmla="*/ 0 w 6907529"/>
              <a:gd name="connsiteY3" fmla="*/ 17536443 h 17536443"/>
              <a:gd name="connsiteX0" fmla="*/ 0 w 6907529"/>
              <a:gd name="connsiteY0" fmla="*/ 17536443 h 17536443"/>
              <a:gd name="connsiteX1" fmla="*/ 0 w 6907529"/>
              <a:gd name="connsiteY1" fmla="*/ 0 h 17536443"/>
              <a:gd name="connsiteX2" fmla="*/ 4191155 w 6907529"/>
              <a:gd name="connsiteY2" fmla="*/ 10611629 h 17536443"/>
              <a:gd name="connsiteX3" fmla="*/ 6907529 w 6907529"/>
              <a:gd name="connsiteY3" fmla="*/ 17536443 h 17536443"/>
              <a:gd name="connsiteX4" fmla="*/ 0 w 6907529"/>
              <a:gd name="connsiteY4" fmla="*/ 17536443 h 17536443"/>
              <a:gd name="connsiteX0" fmla="*/ 76200 w 6983729"/>
              <a:gd name="connsiteY0" fmla="*/ 7020843 h 7020843"/>
              <a:gd name="connsiteX1" fmla="*/ 0 w 6983729"/>
              <a:gd name="connsiteY1" fmla="*/ 0 h 7020843"/>
              <a:gd name="connsiteX2" fmla="*/ 4267355 w 6983729"/>
              <a:gd name="connsiteY2" fmla="*/ 96029 h 7020843"/>
              <a:gd name="connsiteX3" fmla="*/ 6983729 w 6983729"/>
              <a:gd name="connsiteY3" fmla="*/ 7020843 h 7020843"/>
              <a:gd name="connsiteX4" fmla="*/ 76200 w 6983729"/>
              <a:gd name="connsiteY4" fmla="*/ 7020843 h 7020843"/>
              <a:gd name="connsiteX0" fmla="*/ 19050 w 6926579"/>
              <a:gd name="connsiteY0" fmla="*/ 6924814 h 6924814"/>
              <a:gd name="connsiteX1" fmla="*/ 0 w 6926579"/>
              <a:gd name="connsiteY1" fmla="*/ 27796 h 6924814"/>
              <a:gd name="connsiteX2" fmla="*/ 4210205 w 6926579"/>
              <a:gd name="connsiteY2" fmla="*/ 0 h 6924814"/>
              <a:gd name="connsiteX3" fmla="*/ 6926579 w 6926579"/>
              <a:gd name="connsiteY3" fmla="*/ 6924814 h 6924814"/>
              <a:gd name="connsiteX4" fmla="*/ 19050 w 6926579"/>
              <a:gd name="connsiteY4" fmla="*/ 6924814 h 692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6579" h="6924814">
                <a:moveTo>
                  <a:pt x="19050" y="6924814"/>
                </a:moveTo>
                <a:lnTo>
                  <a:pt x="0" y="27796"/>
                </a:lnTo>
                <a:lnTo>
                  <a:pt x="4210205" y="0"/>
                </a:lnTo>
                <a:lnTo>
                  <a:pt x="6926579" y="6924814"/>
                </a:lnTo>
                <a:lnTo>
                  <a:pt x="19050" y="6924814"/>
                </a:lnTo>
                <a:close/>
              </a:path>
            </a:pathLst>
          </a:custGeom>
          <a:solidFill>
            <a:srgbClr val="0070BA">
              <a:alpha val="75000"/>
            </a:srgbClr>
          </a:solidFill>
          <a:ln>
            <a:solidFill>
              <a:srgbClr val="0070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FF634-7FC8-439C-93C3-FDFFAAE0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33" y="269875"/>
            <a:ext cx="3467100" cy="18256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98FC656-51D1-440E-8C03-9CE6B463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6548" y="6356350"/>
            <a:ext cx="12373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6925E3-80E1-4E7D-9E09-935FE0ED15F4}" type="datetimeFigureOut">
              <a:rPr lang="en-GB" smtClean="0"/>
              <a:pPr/>
              <a:t>28/03/2022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1429A1-0EB4-454D-9F10-DF0B1E775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550" y="3352799"/>
            <a:ext cx="4264474" cy="237490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8830C85-06D2-4E59-A760-415F662122A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48352" y="1130299"/>
            <a:ext cx="6083298" cy="32702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86B88ACD-5653-4163-B795-95CC24D58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9" b="65769"/>
          <a:stretch/>
        </p:blipFill>
        <p:spPr>
          <a:xfrm>
            <a:off x="10794083" y="258376"/>
            <a:ext cx="1061367" cy="411162"/>
          </a:xfrm>
          <a:prstGeom prst="rect">
            <a:avLst/>
          </a:prstGeom>
        </p:spPr>
      </p:pic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701F4BEB-9C6A-4E57-B232-00AA699E11F9}"/>
              </a:ext>
            </a:extLst>
          </p:cNvPr>
          <p:cNvSpPr/>
          <p:nvPr userDrawn="1"/>
        </p:nvSpPr>
        <p:spPr>
          <a:xfrm rot="16200000">
            <a:off x="6678411" y="1249759"/>
            <a:ext cx="2808980" cy="8509535"/>
          </a:xfrm>
          <a:prstGeom prst="rtTriangle">
            <a:avLst/>
          </a:prstGeom>
          <a:blipFill rotWithShape="1">
            <a:blip r:embed="rId4"/>
            <a:srcRect/>
            <a:stretch>
              <a:fillRect l="-28000" r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C4DE398-5253-4667-86D3-2DA46D2D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1695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19335C1F-210D-464F-9B29-3A60A501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3898" y="6356350"/>
            <a:ext cx="1455602" cy="4432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9A6CBF-C5CC-40C1-A826-5ACE899BB4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8" name="Picture 2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DE04AB-E5BD-42D6-A40B-848686CEC07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3" y="6035705"/>
            <a:ext cx="1787667" cy="76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5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E9781F83-945D-4639-90E4-B45EC1EF266A}"/>
              </a:ext>
            </a:extLst>
          </p:cNvPr>
          <p:cNvSpPr/>
          <p:nvPr userDrawn="1"/>
        </p:nvSpPr>
        <p:spPr>
          <a:xfrm rot="16200000">
            <a:off x="7693427" y="2388920"/>
            <a:ext cx="5698774" cy="3298372"/>
          </a:xfrm>
          <a:prstGeom prst="rtTriangle">
            <a:avLst/>
          </a:prstGeom>
          <a:blipFill rotWithShape="1">
            <a:blip r:embed="rId2"/>
            <a:srcRect/>
            <a:stretch>
              <a:fillRect l="-28000" r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40843D8-98A3-4155-BAAB-73DF47A5B2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9" b="65769"/>
          <a:stretch/>
        </p:blipFill>
        <p:spPr>
          <a:xfrm>
            <a:off x="10795000" y="269875"/>
            <a:ext cx="1061367" cy="411162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59953E81-D5CF-4670-B403-25866C0D42E6}"/>
              </a:ext>
            </a:extLst>
          </p:cNvPr>
          <p:cNvSpPr/>
          <p:nvPr userDrawn="1"/>
        </p:nvSpPr>
        <p:spPr>
          <a:xfrm rot="5400000">
            <a:off x="-1257300" y="1257300"/>
            <a:ext cx="6096000" cy="3581400"/>
          </a:xfrm>
          <a:prstGeom prst="rtTriangle">
            <a:avLst/>
          </a:prstGeom>
          <a:solidFill>
            <a:srgbClr val="0070BA"/>
          </a:solidFill>
          <a:ln>
            <a:solidFill>
              <a:srgbClr val="0070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977A2C6-C47B-456F-B188-B91F66AA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11231" y="6356350"/>
            <a:ext cx="1237343" cy="365125"/>
          </a:xfrm>
        </p:spPr>
        <p:txBody>
          <a:bodyPr/>
          <a:lstStyle/>
          <a:p>
            <a:fld id="{696925E3-80E1-4E7D-9E09-935FE0ED15F4}" type="datetimeFigureOut">
              <a:rPr lang="en-GB" smtClean="0"/>
              <a:t>28/03/2022</a:t>
            </a:fld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F5BC0CA-8E9B-425D-8F3B-3D6D4466B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6378" y="635635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BF344B90-2402-48CA-81CE-4EB5D5969F87}"/>
              </a:ext>
            </a:extLst>
          </p:cNvPr>
          <p:cNvSpPr/>
          <p:nvPr userDrawn="1"/>
        </p:nvSpPr>
        <p:spPr>
          <a:xfrm rot="5400000">
            <a:off x="7708174" y="2374173"/>
            <a:ext cx="5669280" cy="329837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73B2ED8-D7C5-4B16-99E7-D39DA390B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33" y="269875"/>
            <a:ext cx="2064667" cy="1825625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88D9B7A-BB9E-4E8C-A854-CF79D962D7C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01957" y="1230771"/>
            <a:ext cx="7396523" cy="439645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46846E9-93E2-4C36-961F-109C2F03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3898" y="6356350"/>
            <a:ext cx="1455602" cy="4432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9A6CBF-C5CC-40C1-A826-5ACE899BB4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1" name="Picture 30" descr="A picture containing diagram&#10;&#10;Description automatically generated">
            <a:extLst>
              <a:ext uri="{FF2B5EF4-FFF2-40B4-BE49-F238E27FC236}">
                <a16:creationId xmlns:a16="http://schemas.microsoft.com/office/drawing/2014/main" id="{CBA0FAA3-2EE0-45B4-9E6D-7192771E9D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3" y="6035705"/>
            <a:ext cx="1787667" cy="76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4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AF04444-FB81-4710-99BC-B05BA83F1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945" r="53115"/>
          <a:stretch/>
        </p:blipFill>
        <p:spPr>
          <a:xfrm>
            <a:off x="7905135" y="922"/>
            <a:ext cx="4286864" cy="6886571"/>
          </a:xfrm>
          <a:prstGeom prst="rect">
            <a:avLst/>
          </a:prstGeom>
        </p:spPr>
      </p:pic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EABD9FF9-0E3D-409C-9062-ECAB95D2A210}"/>
              </a:ext>
            </a:extLst>
          </p:cNvPr>
          <p:cNvSpPr/>
          <p:nvPr userDrawn="1"/>
        </p:nvSpPr>
        <p:spPr>
          <a:xfrm>
            <a:off x="7422995" y="-169202"/>
            <a:ext cx="2828207" cy="7095349"/>
          </a:xfrm>
          <a:custGeom>
            <a:avLst/>
            <a:gdLst>
              <a:gd name="connsiteX0" fmla="*/ 0 w 4601022"/>
              <a:gd name="connsiteY0" fmla="*/ 11630027 h 11630027"/>
              <a:gd name="connsiteX1" fmla="*/ 0 w 4601022"/>
              <a:gd name="connsiteY1" fmla="*/ 0 h 11630027"/>
              <a:gd name="connsiteX2" fmla="*/ 4601022 w 4601022"/>
              <a:gd name="connsiteY2" fmla="*/ 11630027 h 11630027"/>
              <a:gd name="connsiteX3" fmla="*/ 0 w 4601022"/>
              <a:gd name="connsiteY3" fmla="*/ 11630027 h 11630027"/>
              <a:gd name="connsiteX0" fmla="*/ 0 w 4601022"/>
              <a:gd name="connsiteY0" fmla="*/ 11630027 h 11630027"/>
              <a:gd name="connsiteX1" fmla="*/ 0 w 4601022"/>
              <a:gd name="connsiteY1" fmla="*/ 0 h 11630027"/>
              <a:gd name="connsiteX2" fmla="*/ 2784693 w 4601022"/>
              <a:gd name="connsiteY2" fmla="*/ 7073855 h 11630027"/>
              <a:gd name="connsiteX3" fmla="*/ 4601022 w 4601022"/>
              <a:gd name="connsiteY3" fmla="*/ 11630027 h 11630027"/>
              <a:gd name="connsiteX4" fmla="*/ 0 w 4601022"/>
              <a:gd name="connsiteY4" fmla="*/ 11630027 h 11630027"/>
              <a:gd name="connsiteX0" fmla="*/ 0 w 2790884"/>
              <a:gd name="connsiteY0" fmla="*/ 11630027 h 11630027"/>
              <a:gd name="connsiteX1" fmla="*/ 0 w 2790884"/>
              <a:gd name="connsiteY1" fmla="*/ 0 h 11630027"/>
              <a:gd name="connsiteX2" fmla="*/ 2784693 w 2790884"/>
              <a:gd name="connsiteY2" fmla="*/ 7073855 h 11630027"/>
              <a:gd name="connsiteX3" fmla="*/ 2790884 w 2790884"/>
              <a:gd name="connsiteY3" fmla="*/ 7095349 h 11630027"/>
              <a:gd name="connsiteX4" fmla="*/ 0 w 2790884"/>
              <a:gd name="connsiteY4" fmla="*/ 11630027 h 11630027"/>
              <a:gd name="connsiteX0" fmla="*/ 0 w 2790884"/>
              <a:gd name="connsiteY0" fmla="*/ 7039366 h 7095349"/>
              <a:gd name="connsiteX1" fmla="*/ 0 w 2790884"/>
              <a:gd name="connsiteY1" fmla="*/ 0 h 7095349"/>
              <a:gd name="connsiteX2" fmla="*/ 2784693 w 2790884"/>
              <a:gd name="connsiteY2" fmla="*/ 7073855 h 7095349"/>
              <a:gd name="connsiteX3" fmla="*/ 2790884 w 2790884"/>
              <a:gd name="connsiteY3" fmla="*/ 7095349 h 7095349"/>
              <a:gd name="connsiteX4" fmla="*/ 0 w 2790884"/>
              <a:gd name="connsiteY4" fmla="*/ 7039366 h 7095349"/>
              <a:gd name="connsiteX0" fmla="*/ 0 w 2828207"/>
              <a:gd name="connsiteY0" fmla="*/ 7095349 h 7095349"/>
              <a:gd name="connsiteX1" fmla="*/ 37323 w 2828207"/>
              <a:gd name="connsiteY1" fmla="*/ 0 h 7095349"/>
              <a:gd name="connsiteX2" fmla="*/ 2822016 w 2828207"/>
              <a:gd name="connsiteY2" fmla="*/ 7073855 h 7095349"/>
              <a:gd name="connsiteX3" fmla="*/ 2828207 w 2828207"/>
              <a:gd name="connsiteY3" fmla="*/ 7095349 h 7095349"/>
              <a:gd name="connsiteX4" fmla="*/ 0 w 2828207"/>
              <a:gd name="connsiteY4" fmla="*/ 7095349 h 709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8207" h="7095349">
                <a:moveTo>
                  <a:pt x="0" y="7095349"/>
                </a:moveTo>
                <a:lnTo>
                  <a:pt x="37323" y="0"/>
                </a:lnTo>
                <a:lnTo>
                  <a:pt x="2822016" y="7073855"/>
                </a:lnTo>
                <a:lnTo>
                  <a:pt x="2828207" y="7095349"/>
                </a:lnTo>
                <a:lnTo>
                  <a:pt x="0" y="709534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36818AF7-FDC5-414B-AB4F-D0D50E84840C}"/>
              </a:ext>
            </a:extLst>
          </p:cNvPr>
          <p:cNvSpPr/>
          <p:nvPr userDrawn="1"/>
        </p:nvSpPr>
        <p:spPr>
          <a:xfrm rot="10800000">
            <a:off x="7590978" y="136525"/>
            <a:ext cx="4601022" cy="6740786"/>
          </a:xfrm>
          <a:custGeom>
            <a:avLst/>
            <a:gdLst>
              <a:gd name="connsiteX0" fmla="*/ 0 w 4601022"/>
              <a:gd name="connsiteY0" fmla="*/ 11630027 h 11630027"/>
              <a:gd name="connsiteX1" fmla="*/ 0 w 4601022"/>
              <a:gd name="connsiteY1" fmla="*/ 0 h 11630027"/>
              <a:gd name="connsiteX2" fmla="*/ 4601022 w 4601022"/>
              <a:gd name="connsiteY2" fmla="*/ 11630027 h 11630027"/>
              <a:gd name="connsiteX3" fmla="*/ 0 w 4601022"/>
              <a:gd name="connsiteY3" fmla="*/ 11630027 h 11630027"/>
              <a:gd name="connsiteX0" fmla="*/ 0 w 4601022"/>
              <a:gd name="connsiteY0" fmla="*/ 11630027 h 11630027"/>
              <a:gd name="connsiteX1" fmla="*/ 0 w 4601022"/>
              <a:gd name="connsiteY1" fmla="*/ 0 h 11630027"/>
              <a:gd name="connsiteX2" fmla="*/ 1928327 w 4601022"/>
              <a:gd name="connsiteY2" fmla="*/ 4899220 h 11630027"/>
              <a:gd name="connsiteX3" fmla="*/ 4601022 w 4601022"/>
              <a:gd name="connsiteY3" fmla="*/ 11630027 h 11630027"/>
              <a:gd name="connsiteX4" fmla="*/ 0 w 4601022"/>
              <a:gd name="connsiteY4" fmla="*/ 11630027 h 11630027"/>
              <a:gd name="connsiteX0" fmla="*/ 0 w 4601022"/>
              <a:gd name="connsiteY0" fmla="*/ 6740786 h 6740786"/>
              <a:gd name="connsiteX1" fmla="*/ 0 w 4601022"/>
              <a:gd name="connsiteY1" fmla="*/ 0 h 6740786"/>
              <a:gd name="connsiteX2" fmla="*/ 1928327 w 4601022"/>
              <a:gd name="connsiteY2" fmla="*/ 9979 h 6740786"/>
              <a:gd name="connsiteX3" fmla="*/ 4601022 w 4601022"/>
              <a:gd name="connsiteY3" fmla="*/ 6740786 h 6740786"/>
              <a:gd name="connsiteX4" fmla="*/ 0 w 4601022"/>
              <a:gd name="connsiteY4" fmla="*/ 6740786 h 674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1022" h="6740786">
                <a:moveTo>
                  <a:pt x="0" y="6740786"/>
                </a:moveTo>
                <a:lnTo>
                  <a:pt x="0" y="0"/>
                </a:lnTo>
                <a:lnTo>
                  <a:pt x="1928327" y="9979"/>
                </a:lnTo>
                <a:lnTo>
                  <a:pt x="4601022" y="6740786"/>
                </a:lnTo>
                <a:lnTo>
                  <a:pt x="0" y="6740786"/>
                </a:lnTo>
                <a:close/>
              </a:path>
            </a:pathLst>
          </a:custGeom>
          <a:solidFill>
            <a:srgbClr val="0070BA">
              <a:alpha val="75000"/>
            </a:srgbClr>
          </a:solidFill>
          <a:ln>
            <a:solidFill>
              <a:srgbClr val="0070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1C339947-2FB8-4117-888B-9E6AD29DA806}"/>
              </a:ext>
            </a:extLst>
          </p:cNvPr>
          <p:cNvSpPr/>
          <p:nvPr userDrawn="1"/>
        </p:nvSpPr>
        <p:spPr>
          <a:xfrm>
            <a:off x="0" y="0"/>
            <a:ext cx="12226288" cy="1509489"/>
          </a:xfrm>
          <a:custGeom>
            <a:avLst/>
            <a:gdLst>
              <a:gd name="connsiteX0" fmla="*/ 0 w 12191998"/>
              <a:gd name="connsiteY0" fmla="*/ 0 h 1509489"/>
              <a:gd name="connsiteX1" fmla="*/ 12191998 w 12191998"/>
              <a:gd name="connsiteY1" fmla="*/ 0 h 1509489"/>
              <a:gd name="connsiteX2" fmla="*/ 12191998 w 12191998"/>
              <a:gd name="connsiteY2" fmla="*/ 1509489 h 1509489"/>
              <a:gd name="connsiteX3" fmla="*/ 0 w 12191998"/>
              <a:gd name="connsiteY3" fmla="*/ 1509489 h 1509489"/>
              <a:gd name="connsiteX4" fmla="*/ 0 w 12191998"/>
              <a:gd name="connsiteY4" fmla="*/ 0 h 1509489"/>
              <a:gd name="connsiteX0" fmla="*/ 0 w 12214858"/>
              <a:gd name="connsiteY0" fmla="*/ 0 h 1509489"/>
              <a:gd name="connsiteX1" fmla="*/ 12191998 w 12214858"/>
              <a:gd name="connsiteY1" fmla="*/ 0 h 1509489"/>
              <a:gd name="connsiteX2" fmla="*/ 12214858 w 12214858"/>
              <a:gd name="connsiteY2" fmla="*/ 1017999 h 1509489"/>
              <a:gd name="connsiteX3" fmla="*/ 0 w 12214858"/>
              <a:gd name="connsiteY3" fmla="*/ 1509489 h 1509489"/>
              <a:gd name="connsiteX4" fmla="*/ 0 w 12214858"/>
              <a:gd name="connsiteY4" fmla="*/ 0 h 1509489"/>
              <a:gd name="connsiteX0" fmla="*/ 0 w 12214858"/>
              <a:gd name="connsiteY0" fmla="*/ 0 h 1509489"/>
              <a:gd name="connsiteX1" fmla="*/ 12191998 w 12214858"/>
              <a:gd name="connsiteY1" fmla="*/ 0 h 1509489"/>
              <a:gd name="connsiteX2" fmla="*/ 12214858 w 12214858"/>
              <a:gd name="connsiteY2" fmla="*/ 1017999 h 1509489"/>
              <a:gd name="connsiteX3" fmla="*/ 0 w 12214858"/>
              <a:gd name="connsiteY3" fmla="*/ 1509489 h 1509489"/>
              <a:gd name="connsiteX4" fmla="*/ 0 w 12214858"/>
              <a:gd name="connsiteY4" fmla="*/ 0 h 1509489"/>
              <a:gd name="connsiteX0" fmla="*/ 0 w 12226288"/>
              <a:gd name="connsiteY0" fmla="*/ 0 h 1509489"/>
              <a:gd name="connsiteX1" fmla="*/ 12226288 w 12226288"/>
              <a:gd name="connsiteY1" fmla="*/ 0 h 1509489"/>
              <a:gd name="connsiteX2" fmla="*/ 12214858 w 12226288"/>
              <a:gd name="connsiteY2" fmla="*/ 1017999 h 1509489"/>
              <a:gd name="connsiteX3" fmla="*/ 0 w 12226288"/>
              <a:gd name="connsiteY3" fmla="*/ 1509489 h 1509489"/>
              <a:gd name="connsiteX4" fmla="*/ 0 w 12226288"/>
              <a:gd name="connsiteY4" fmla="*/ 0 h 15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6288" h="1509489">
                <a:moveTo>
                  <a:pt x="0" y="0"/>
                </a:moveTo>
                <a:lnTo>
                  <a:pt x="12226288" y="0"/>
                </a:lnTo>
                <a:lnTo>
                  <a:pt x="12214858" y="1017999"/>
                </a:lnTo>
                <a:lnTo>
                  <a:pt x="0" y="1509489"/>
                </a:lnTo>
                <a:lnTo>
                  <a:pt x="0" y="0"/>
                </a:lnTo>
                <a:close/>
              </a:path>
            </a:pathLst>
          </a:custGeom>
          <a:solidFill>
            <a:srgbClr val="0070BA"/>
          </a:solidFill>
          <a:ln>
            <a:solidFill>
              <a:srgbClr val="0070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52ED-7239-4E76-BC89-59E73DF42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44" y="1786123"/>
            <a:ext cx="7774861" cy="4177059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300BA1-1E9E-4EF0-96A6-3CB977DF0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45" y="276634"/>
            <a:ext cx="9662656" cy="7207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E951068-3FB6-4D2B-9D51-7CEDD0A76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87431" y="6356350"/>
            <a:ext cx="1237343" cy="365125"/>
          </a:xfrm>
        </p:spPr>
        <p:txBody>
          <a:bodyPr/>
          <a:lstStyle/>
          <a:p>
            <a:fld id="{696925E3-80E1-4E7D-9E09-935FE0ED15F4}" type="datetimeFigureOut">
              <a:rPr lang="en-GB" smtClean="0"/>
              <a:t>28/03/2022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A50E78D-533C-48CE-BE88-29A5FB1A0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2578" y="635635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9" name="Picture 1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D19DA01-7EB0-4FAE-873E-4EFA1BDCF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7" t="4537" b="62419"/>
          <a:stretch/>
        </p:blipFill>
        <p:spPr>
          <a:xfrm>
            <a:off x="10495115" y="208478"/>
            <a:ext cx="1523966" cy="472559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AC94ADCB-9378-49FF-9332-95178378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3898" y="6356350"/>
            <a:ext cx="1455602" cy="443299"/>
          </a:xfrm>
        </p:spPr>
        <p:txBody>
          <a:bodyPr/>
          <a:lstStyle/>
          <a:p>
            <a:fld id="{859A6CBF-C5CC-40C1-A826-5ACE899BB44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51FC13E2-69E0-4A4E-B3F4-3D5E7B216E9A}"/>
              </a:ext>
            </a:extLst>
          </p:cNvPr>
          <p:cNvSpPr/>
          <p:nvPr userDrawn="1"/>
        </p:nvSpPr>
        <p:spPr>
          <a:xfrm>
            <a:off x="-3075" y="2166318"/>
            <a:ext cx="455687" cy="4710993"/>
          </a:xfrm>
          <a:prstGeom prst="rtTriangle">
            <a:avLst/>
          </a:prstGeom>
          <a:blipFill rotWithShape="1">
            <a:blip r:embed="rId4"/>
            <a:srcRect/>
            <a:stretch>
              <a:fillRect l="-28000" r="-28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8" name="Picture 2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396E707-0094-4921-8456-8BA4431F1C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3" y="6035705"/>
            <a:ext cx="1787667" cy="76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9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229461-7B88-471E-BE4C-E4EB9BD6A2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55" t="22655" r="4105"/>
          <a:stretch/>
        </p:blipFill>
        <p:spPr>
          <a:xfrm>
            <a:off x="-1" y="673100"/>
            <a:ext cx="12192001" cy="53264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22C501F-EAA1-49C3-A3C9-6CBEC7BDBC6B}"/>
              </a:ext>
            </a:extLst>
          </p:cNvPr>
          <p:cNvSpPr/>
          <p:nvPr userDrawn="1"/>
        </p:nvSpPr>
        <p:spPr>
          <a:xfrm>
            <a:off x="-1" y="1"/>
            <a:ext cx="12192001" cy="5999543"/>
          </a:xfrm>
          <a:prstGeom prst="rect">
            <a:avLst/>
          </a:prstGeom>
          <a:solidFill>
            <a:srgbClr val="0070BA">
              <a:alpha val="75000"/>
            </a:srgbClr>
          </a:solidFill>
          <a:ln>
            <a:solidFill>
              <a:srgbClr val="0070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B511D428-4092-45A9-AA43-34AF9FD4660F}"/>
              </a:ext>
            </a:extLst>
          </p:cNvPr>
          <p:cNvSpPr/>
          <p:nvPr userDrawn="1"/>
        </p:nvSpPr>
        <p:spPr>
          <a:xfrm rot="10800000">
            <a:off x="12180" y="-800"/>
            <a:ext cx="12167119" cy="1671228"/>
          </a:xfrm>
          <a:custGeom>
            <a:avLst/>
            <a:gdLst>
              <a:gd name="connsiteX0" fmla="*/ 0 w 20765730"/>
              <a:gd name="connsiteY0" fmla="*/ 3857913 h 3857913"/>
              <a:gd name="connsiteX1" fmla="*/ 0 w 20765730"/>
              <a:gd name="connsiteY1" fmla="*/ 0 h 3857913"/>
              <a:gd name="connsiteX2" fmla="*/ 20765730 w 20765730"/>
              <a:gd name="connsiteY2" fmla="*/ 3857913 h 3857913"/>
              <a:gd name="connsiteX3" fmla="*/ 0 w 20765730"/>
              <a:gd name="connsiteY3" fmla="*/ 3857913 h 3857913"/>
              <a:gd name="connsiteX0" fmla="*/ 0 w 20765730"/>
              <a:gd name="connsiteY0" fmla="*/ 3857913 h 3857913"/>
              <a:gd name="connsiteX1" fmla="*/ 0 w 20765730"/>
              <a:gd name="connsiteY1" fmla="*/ 0 h 3857913"/>
              <a:gd name="connsiteX2" fmla="*/ 12167119 w 20765730"/>
              <a:gd name="connsiteY2" fmla="*/ 2263299 h 3857913"/>
              <a:gd name="connsiteX3" fmla="*/ 20765730 w 20765730"/>
              <a:gd name="connsiteY3" fmla="*/ 3857913 h 3857913"/>
              <a:gd name="connsiteX4" fmla="*/ 0 w 20765730"/>
              <a:gd name="connsiteY4" fmla="*/ 3857913 h 3857913"/>
              <a:gd name="connsiteX0" fmla="*/ 0 w 12167119"/>
              <a:gd name="connsiteY0" fmla="*/ 3857913 h 3857913"/>
              <a:gd name="connsiteX1" fmla="*/ 0 w 12167119"/>
              <a:gd name="connsiteY1" fmla="*/ 0 h 3857913"/>
              <a:gd name="connsiteX2" fmla="*/ 12167119 w 12167119"/>
              <a:gd name="connsiteY2" fmla="*/ 2263299 h 3857913"/>
              <a:gd name="connsiteX3" fmla="*/ 12144244 w 12167119"/>
              <a:gd name="connsiteY3" fmla="*/ 3857913 h 3857913"/>
              <a:gd name="connsiteX4" fmla="*/ 0 w 12167119"/>
              <a:gd name="connsiteY4" fmla="*/ 3857913 h 385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67119" h="3857913">
                <a:moveTo>
                  <a:pt x="0" y="3857913"/>
                </a:moveTo>
                <a:lnTo>
                  <a:pt x="0" y="0"/>
                </a:lnTo>
                <a:lnTo>
                  <a:pt x="12167119" y="2263299"/>
                </a:lnTo>
                <a:lnTo>
                  <a:pt x="12144244" y="3857913"/>
                </a:lnTo>
                <a:lnTo>
                  <a:pt x="0" y="3857913"/>
                </a:lnTo>
                <a:close/>
              </a:path>
            </a:pathLst>
          </a:custGeom>
          <a:solidFill>
            <a:srgbClr val="0070BA"/>
          </a:solidFill>
          <a:ln>
            <a:solidFill>
              <a:srgbClr val="0070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312338-742A-4A25-9746-E989733A9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175" y="1606929"/>
            <a:ext cx="10185606" cy="1392237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4" name="Picture 2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6832BD0-675D-4CFC-83ED-67451AA6F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9" b="62231"/>
          <a:stretch/>
        </p:blipFill>
        <p:spPr>
          <a:xfrm>
            <a:off x="9963774" y="165772"/>
            <a:ext cx="2044434" cy="735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36A832-7514-427F-B977-A092398834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3" r="60761"/>
          <a:stretch/>
        </p:blipFill>
        <p:spPr>
          <a:xfrm>
            <a:off x="-1" y="4609526"/>
            <a:ext cx="12192001" cy="2273873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9646D7-70BB-47E4-AAB5-4E73EDF2CBBF}"/>
              </a:ext>
            </a:extLst>
          </p:cNvPr>
          <p:cNvCxnSpPr>
            <a:cxnSpLocks/>
          </p:cNvCxnSpPr>
          <p:nvPr userDrawn="1"/>
        </p:nvCxnSpPr>
        <p:spPr>
          <a:xfrm>
            <a:off x="4554148" y="5279513"/>
            <a:ext cx="0" cy="1401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D9F019-91AC-42FE-8994-7AF0120D28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97" y="5204521"/>
            <a:ext cx="3586903" cy="15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6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D4742C-F68A-43F4-A1C1-309860880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27D959-4CBB-4179-A457-DDA64CF2F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F1D28-9A3F-4F6D-9D0F-8D832E890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25E3-80E1-4E7D-9E09-935FE0ED15F4}" type="datetimeFigureOut">
              <a:rPr lang="en-GB" smtClean="0"/>
              <a:t>28/03/2022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D702B-B0CE-4B47-B7A3-85B0CDF8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6BF1B-16A1-4CAB-83C4-94358001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6CBF-C5CC-40C1-A826-5ACE899BB4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8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D2BF3-6735-4CC9-88B8-A6C03E38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5F040-2790-4673-948C-618C3D055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704D8-06AA-4F39-A292-01CA2041F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925E3-80E1-4E7D-9E09-935FE0ED15F4}" type="datetimeFigureOut">
              <a:rPr lang="en-GB" smtClean="0"/>
              <a:t>28/03/2022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FDD2B-C4DA-40D9-B9A7-6CA0898A9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AF0A9-CB41-43C1-B31B-5701A8212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A6CBF-C5CC-40C1-A826-5ACE899BB4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05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8" r:id="rId3"/>
    <p:sldLayoutId id="2147483654" r:id="rId4"/>
    <p:sldLayoutId id="2147483655" r:id="rId5"/>
    <p:sldLayoutId id="2147483656" r:id="rId6"/>
    <p:sldLayoutId id="2147483657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B4E2-57D1-407F-82F8-62BD9C580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79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5369-933B-4BB0-A2E2-DE174D9F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B381A-E490-4D99-AC27-AEEB15E95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83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E3783-7485-4952-9A50-10C4A256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1779F-5E92-478B-9D32-C612378A8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41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74016-9D0D-4AA4-95AD-E047D5C85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8A4CD-DFE4-43EC-9017-B4D2CD2DA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0A3FF-095A-441D-8B24-AF49037BE1E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56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49A7A-5107-4E65-AEA1-4A76A6E6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2C2DA-6F6D-4F59-B934-1895E4AAF9F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18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1E2E60-F5DA-4ED9-AB36-7362EB546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659313-EBDD-4527-81BE-EFD987AB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13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7104-24A0-4C63-8C67-FB9404378A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088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2AFE28620B3C4498BCFB8727CC3E4F" ma:contentTypeVersion="13" ma:contentTypeDescription="Create a new document." ma:contentTypeScope="" ma:versionID="95fa0bdfaa14eeaf45934e33a2e39dfb">
  <xsd:schema xmlns:xsd="http://www.w3.org/2001/XMLSchema" xmlns:xs="http://www.w3.org/2001/XMLSchema" xmlns:p="http://schemas.microsoft.com/office/2006/metadata/properties" xmlns:ns3="21ad4318-deb6-4dd3-adec-19eed3cd0baa" xmlns:ns4="4a18db56-de8d-4f70-9880-d9b1cb3cb896" targetNamespace="http://schemas.microsoft.com/office/2006/metadata/properties" ma:root="true" ma:fieldsID="000ab018df02917ea643c8a0199455b9" ns3:_="" ns4:_="">
    <xsd:import namespace="21ad4318-deb6-4dd3-adec-19eed3cd0baa"/>
    <xsd:import namespace="4a18db56-de8d-4f70-9880-d9b1cb3cb89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ad4318-deb6-4dd3-adec-19eed3cd0b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8db56-de8d-4f70-9880-d9b1cb3cb8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Modified>2021-05-27T11:06:08+00:00</Modified>
    <Created>2021-05-27T11:03:00+00:00</Created>
  </documentManagement>
</p:properties>
</file>

<file path=customXml/itemProps1.xml><?xml version="1.0" encoding="utf-8"?>
<ds:datastoreItem xmlns:ds="http://schemas.openxmlformats.org/officeDocument/2006/customXml" ds:itemID="{9C98DC56-D7F2-4982-89EE-CB33791B35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ad4318-deb6-4dd3-adec-19eed3cd0baa"/>
    <ds:schemaRef ds:uri="4a18db56-de8d-4f70-9880-d9b1cb3cb8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78F4EE-C76D-4F07-A95D-FA9DEEAF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3D2E64-8018-41C6-874E-362C7D8DAE12}">
  <ds:schemaRefs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4a18db56-de8d-4f70-9880-d9b1cb3cb896"/>
    <ds:schemaRef ds:uri="http://schemas.microsoft.com/office/infopath/2007/PartnerControls"/>
    <ds:schemaRef ds:uri="http://schemas.openxmlformats.org/package/2006/metadata/core-properties"/>
    <ds:schemaRef ds:uri="21ad4318-deb6-4dd3-adec-19eed3cd0ba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new partner for GP IT services</dc:title>
  <dc:creator>Paul Fradgley</dc:creator>
  <cp:lastModifiedBy>FRADGLEY, Paul (NHS ARDEN AND GREATER EAST MIDLANDS COMMISSIONING SUPPORT UNIT)</cp:lastModifiedBy>
  <cp:revision>54</cp:revision>
  <dcterms:created xsi:type="dcterms:W3CDTF">2019-12-12T09:56:31Z</dcterms:created>
  <dcterms:modified xsi:type="dcterms:W3CDTF">2022-03-28T13:49:23Z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0x0101001E50CD587021DF4AB523EA226BAA222D</vt:lpwstr>
  </property>
</Properties>
</file>